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1" r:id="rId15"/>
    <p:sldId id="270" r:id="rId16"/>
    <p:sldId id="272" r:id="rId17"/>
    <p:sldId id="273" r:id="rId18"/>
    <p:sldId id="278" r:id="rId19"/>
    <p:sldId id="280" r:id="rId20"/>
    <p:sldId id="279" r:id="rId21"/>
    <p:sldId id="274" r:id="rId22"/>
    <p:sldId id="275" r:id="rId23"/>
    <p:sldId id="276" r:id="rId24"/>
    <p:sldId id="269" r:id="rId25"/>
  </p:sldIdLst>
  <p:sldSz cx="18288000" cy="10287000"/>
  <p:notesSz cx="6858000" cy="9144000"/>
  <p:embeddedFontLst>
    <p:embeddedFont>
      <p:font typeface="Libre Franklin Light Bold" panose="020B0604020202020204" charset="0"/>
      <p:regular r:id="rId26"/>
    </p:embeddedFont>
    <p:embeddedFont>
      <p:font typeface="Libre Franklin Light" panose="020B0604020202020204" charset="0"/>
      <p:regular r:id="rId27"/>
    </p:embeddedFont>
    <p:embeddedFont>
      <p:font typeface="Aileron Regular" panose="020B0604020202020204" charset="0"/>
      <p:regular r:id="rId28"/>
    </p:embeddedFont>
    <p:embeddedFont>
      <p:font typeface="Aileron Heavy" panose="020B0604020202020204" charset="0"/>
      <p:regular r:id="rId29"/>
    </p:embeddedFont>
    <p:embeddedFont>
      <p:font typeface="Libre Franklin Light Italics" panose="020B0604020202020204" charset="0"/>
      <p:regular r:id="rId30"/>
    </p:embeddedFont>
    <p:embeddedFont>
      <p:font typeface="Montserrat Classic" panose="020B0604020202020204" charset="0"/>
      <p:regular r:id="rId31"/>
    </p:embeddedFont>
    <p:embeddedFont>
      <p:font typeface="Calibri" panose="020F0502020204030204" pitchFamily="34" charset="0"/>
      <p:regular r:id="rId32"/>
      <p:bold r:id="rId33"/>
      <p:italic r:id="rId34"/>
      <p:boldItalic r:id="rId35"/>
    </p:embeddedFont>
    <p:embeddedFont>
      <p:font typeface="Montserrat Classic Bold" panose="020B0604020202020204" charset="0"/>
      <p:regular r:id="rId36"/>
    </p:embeddedFont>
    <p:embeddedFont>
      <p:font typeface="Libre Franklin Light Bold Italics" panose="020B0604020202020204" charset="0"/>
      <p:regular r:id="rId37"/>
    </p:embeddedFont>
    <p:embeddedFont>
      <p:font typeface="Libre Franklin Bold" panose="020B0604020202020204" charset="0"/>
      <p:regular r:id="rId3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68" d="100"/>
          <a:sy n="68" d="100"/>
        </p:scale>
        <p:origin x="84" y="72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8.fntdata"/><Relationship Id="rId38" Type="http://schemas.openxmlformats.org/officeDocument/2006/relationships/font" Target="fonts/font13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laskbook.com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1C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89745" y="-86668"/>
            <a:ext cx="14991164" cy="10741024"/>
            <a:chOff x="0" y="0"/>
            <a:chExt cx="7457157" cy="534298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457157" cy="5342981"/>
            </a:xfrm>
            <a:custGeom>
              <a:avLst/>
              <a:gdLst/>
              <a:ahLst/>
              <a:cxnLst/>
              <a:rect l="l" t="t" r="r" b="b"/>
              <a:pathLst>
                <a:path w="7457157" h="5342981">
                  <a:moveTo>
                    <a:pt x="0" y="0"/>
                  </a:moveTo>
                  <a:lnTo>
                    <a:pt x="7457157" y="0"/>
                  </a:lnTo>
                  <a:lnTo>
                    <a:pt x="7457157" y="5342981"/>
                  </a:lnTo>
                  <a:lnTo>
                    <a:pt x="0" y="5342981"/>
                  </a:lnTo>
                  <a:close/>
                </a:path>
              </a:pathLst>
            </a:custGeom>
            <a:solidFill>
              <a:srgbClr val="1546BA"/>
            </a:solidFill>
          </p:spPr>
        </p:sp>
      </p:grpSp>
      <p:sp>
        <p:nvSpPr>
          <p:cNvPr id="4" name="AutoShape 4"/>
          <p:cNvSpPr/>
          <p:nvPr/>
        </p:nvSpPr>
        <p:spPr>
          <a:xfrm rot="-5400000">
            <a:off x="16191279" y="7265056"/>
            <a:ext cx="9550" cy="2081452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91555" y="778285"/>
            <a:ext cx="1476070" cy="1119045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2319384" y="1188247"/>
            <a:ext cx="3446417" cy="3352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69"/>
              </a:lnSpc>
            </a:pPr>
            <a:r>
              <a:rPr lang="en-US" sz="2569">
                <a:solidFill>
                  <a:srgbClr val="FFFFFF"/>
                </a:solidFill>
                <a:latin typeface="Montserrat Classic"/>
              </a:rPr>
              <a:t>Python Biella Group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481299" y="4727175"/>
            <a:ext cx="8999612" cy="12847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36"/>
              </a:lnSpc>
            </a:pPr>
            <a:r>
              <a:rPr lang="en-US" sz="9636">
                <a:solidFill>
                  <a:srgbClr val="FFFFFF"/>
                </a:solidFill>
                <a:latin typeface="Montserrat Classic Bold"/>
              </a:rPr>
              <a:t>Flask Course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5155328" y="7170874"/>
            <a:ext cx="2519602" cy="2259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700"/>
              </a:lnSpc>
            </a:pPr>
            <a:r>
              <a:rPr lang="en-US" sz="1700">
                <a:solidFill>
                  <a:srgbClr val="FFFFFF"/>
                </a:solidFill>
                <a:latin typeface="Libre Franklin Light"/>
              </a:rPr>
              <a:t>Andrea Guzzo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5117425" y="8991147"/>
            <a:ext cx="2081452" cy="2671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80"/>
              </a:lnSpc>
            </a:pPr>
            <a:r>
              <a:rPr lang="en-US" sz="1700">
                <a:solidFill>
                  <a:srgbClr val="FFFFFF"/>
                </a:solidFill>
                <a:latin typeface="Libre Franklin Light"/>
              </a:rPr>
              <a:t>Anno 2020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5155328" y="6703272"/>
            <a:ext cx="1148002" cy="2259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700"/>
              </a:lnSpc>
            </a:pPr>
            <a:r>
              <a:rPr lang="en-US" sz="1700">
                <a:solidFill>
                  <a:srgbClr val="FFFFFF"/>
                </a:solidFill>
                <a:latin typeface="Montserrat Classic Bold"/>
              </a:rPr>
              <a:t>Docente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5155328" y="7582925"/>
            <a:ext cx="2519602" cy="2259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700"/>
              </a:lnSpc>
            </a:pPr>
            <a:r>
              <a:rPr lang="en-US" sz="1700">
                <a:solidFill>
                  <a:srgbClr val="FFFFFF"/>
                </a:solidFill>
                <a:latin typeface="Libre Franklin Light"/>
              </a:rPr>
              <a:t>https://andreaguzzo.com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0388" y="293044"/>
            <a:ext cx="1017450" cy="3192962"/>
            <a:chOff x="0" y="0"/>
            <a:chExt cx="1356600" cy="4257283"/>
          </a:xfrm>
        </p:grpSpPr>
        <p:sp>
          <p:nvSpPr>
            <p:cNvPr id="3" name="TextBox 3"/>
            <p:cNvSpPr txBox="1"/>
            <p:nvPr/>
          </p:nvSpPr>
          <p:spPr>
            <a:xfrm rot="-5400000">
              <a:off x="-819184" y="1360438"/>
              <a:ext cx="3023542" cy="3026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710"/>
                </a:lnSpc>
              </a:pPr>
              <a:r>
                <a:rPr lang="en-US" sz="1710">
                  <a:solidFill>
                    <a:srgbClr val="1546BA"/>
                  </a:solidFill>
                  <a:latin typeface="Montserrat Classic"/>
                </a:rPr>
                <a:t>Python Biella Group</a:t>
              </a:r>
            </a:p>
          </p:txBody>
        </p:sp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3228810"/>
              <a:ext cx="1356600" cy="1028472"/>
            </a:xfrm>
            <a:prstGeom prst="rect">
              <a:avLst/>
            </a:prstGeom>
          </p:spPr>
        </p:pic>
      </p:grpSp>
      <p:grpSp>
        <p:nvGrpSpPr>
          <p:cNvPr id="5" name="Group 5"/>
          <p:cNvGrpSpPr/>
          <p:nvPr/>
        </p:nvGrpSpPr>
        <p:grpSpPr>
          <a:xfrm rot="5400000">
            <a:off x="1179099" y="6198936"/>
            <a:ext cx="5729737" cy="257774"/>
            <a:chOff x="0" y="0"/>
            <a:chExt cx="9194800" cy="812800"/>
          </a:xfrm>
        </p:grpSpPr>
        <p:sp>
          <p:nvSpPr>
            <p:cNvPr id="6" name="Freeform 6"/>
            <p:cNvSpPr/>
            <p:nvPr/>
          </p:nvSpPr>
          <p:spPr>
            <a:xfrm>
              <a:off x="475165" y="304800"/>
              <a:ext cx="16969771" cy="203200"/>
            </a:xfrm>
            <a:custGeom>
              <a:avLst/>
              <a:gdLst/>
              <a:ahLst/>
              <a:cxnLst/>
              <a:rect l="l" t="t" r="r" b="b"/>
              <a:pathLst>
                <a:path w="16969771" h="203200">
                  <a:moveTo>
                    <a:pt x="206948" y="0"/>
                  </a:moveTo>
                  <a:cubicBezTo>
                    <a:pt x="320770" y="0"/>
                    <a:pt x="413896" y="45720"/>
                    <a:pt x="413896" y="101600"/>
                  </a:cubicBezTo>
                  <a:cubicBezTo>
                    <a:pt x="413896" y="157480"/>
                    <a:pt x="320770" y="203200"/>
                    <a:pt x="206948" y="203200"/>
                  </a:cubicBezTo>
                  <a:cubicBezTo>
                    <a:pt x="93126" y="203200"/>
                    <a:pt x="0" y="157480"/>
                    <a:pt x="0" y="101600"/>
                  </a:cubicBezTo>
                  <a:cubicBezTo>
                    <a:pt x="0" y="45720"/>
                    <a:pt x="93126" y="0"/>
                    <a:pt x="206948" y="0"/>
                  </a:cubicBezTo>
                  <a:close/>
                  <a:moveTo>
                    <a:pt x="1034742" y="0"/>
                  </a:moveTo>
                  <a:cubicBezTo>
                    <a:pt x="1148563" y="0"/>
                    <a:pt x="1241690" y="45720"/>
                    <a:pt x="1241690" y="101600"/>
                  </a:cubicBezTo>
                  <a:cubicBezTo>
                    <a:pt x="1241690" y="157480"/>
                    <a:pt x="1148563" y="203200"/>
                    <a:pt x="1034742" y="203200"/>
                  </a:cubicBezTo>
                  <a:cubicBezTo>
                    <a:pt x="920920" y="203200"/>
                    <a:pt x="827793" y="157480"/>
                    <a:pt x="827793" y="101600"/>
                  </a:cubicBezTo>
                  <a:cubicBezTo>
                    <a:pt x="827793" y="45720"/>
                    <a:pt x="920920" y="0"/>
                    <a:pt x="1034742" y="0"/>
                  </a:cubicBezTo>
                  <a:close/>
                  <a:moveTo>
                    <a:pt x="1862535" y="0"/>
                  </a:moveTo>
                  <a:cubicBezTo>
                    <a:pt x="1976357" y="0"/>
                    <a:pt x="2069484" y="45720"/>
                    <a:pt x="2069484" y="101600"/>
                  </a:cubicBezTo>
                  <a:cubicBezTo>
                    <a:pt x="2069484" y="157480"/>
                    <a:pt x="1976357" y="203200"/>
                    <a:pt x="1862535" y="203200"/>
                  </a:cubicBezTo>
                  <a:cubicBezTo>
                    <a:pt x="1748714" y="203200"/>
                    <a:pt x="1655587" y="157480"/>
                    <a:pt x="1655587" y="101600"/>
                  </a:cubicBezTo>
                  <a:cubicBezTo>
                    <a:pt x="1655587" y="45720"/>
                    <a:pt x="1748714" y="0"/>
                    <a:pt x="1862535" y="0"/>
                  </a:cubicBezTo>
                  <a:close/>
                  <a:moveTo>
                    <a:pt x="2690329" y="0"/>
                  </a:moveTo>
                  <a:cubicBezTo>
                    <a:pt x="2804151" y="0"/>
                    <a:pt x="2897277" y="45720"/>
                    <a:pt x="2897277" y="101600"/>
                  </a:cubicBezTo>
                  <a:cubicBezTo>
                    <a:pt x="2897277" y="157480"/>
                    <a:pt x="2804151" y="203200"/>
                    <a:pt x="2690329" y="203200"/>
                  </a:cubicBezTo>
                  <a:cubicBezTo>
                    <a:pt x="2576507" y="203200"/>
                    <a:pt x="2483381" y="157480"/>
                    <a:pt x="2483381" y="101600"/>
                  </a:cubicBezTo>
                  <a:cubicBezTo>
                    <a:pt x="2483381" y="45720"/>
                    <a:pt x="2576507" y="0"/>
                    <a:pt x="2690329" y="0"/>
                  </a:cubicBezTo>
                  <a:close/>
                  <a:moveTo>
                    <a:pt x="3518123" y="0"/>
                  </a:moveTo>
                  <a:cubicBezTo>
                    <a:pt x="3631944" y="0"/>
                    <a:pt x="3725071" y="45720"/>
                    <a:pt x="3725071" y="101600"/>
                  </a:cubicBezTo>
                  <a:cubicBezTo>
                    <a:pt x="3725071" y="157480"/>
                    <a:pt x="3631944" y="203200"/>
                    <a:pt x="3518123" y="203200"/>
                  </a:cubicBezTo>
                  <a:cubicBezTo>
                    <a:pt x="3404301" y="203200"/>
                    <a:pt x="3311174" y="157480"/>
                    <a:pt x="3311174" y="101600"/>
                  </a:cubicBezTo>
                  <a:cubicBezTo>
                    <a:pt x="3311174" y="45720"/>
                    <a:pt x="3404301" y="0"/>
                    <a:pt x="3518123" y="0"/>
                  </a:cubicBezTo>
                  <a:close/>
                  <a:moveTo>
                    <a:pt x="4345916" y="0"/>
                  </a:moveTo>
                  <a:cubicBezTo>
                    <a:pt x="4459738" y="0"/>
                    <a:pt x="4552865" y="45720"/>
                    <a:pt x="4552865" y="101600"/>
                  </a:cubicBezTo>
                  <a:cubicBezTo>
                    <a:pt x="4552865" y="157480"/>
                    <a:pt x="4459738" y="203200"/>
                    <a:pt x="4345916" y="203200"/>
                  </a:cubicBezTo>
                  <a:cubicBezTo>
                    <a:pt x="4232095" y="203200"/>
                    <a:pt x="4138968" y="157480"/>
                    <a:pt x="4138968" y="101600"/>
                  </a:cubicBezTo>
                  <a:cubicBezTo>
                    <a:pt x="4138968" y="45720"/>
                    <a:pt x="4232095" y="0"/>
                    <a:pt x="4345916" y="0"/>
                  </a:cubicBezTo>
                  <a:close/>
                  <a:moveTo>
                    <a:pt x="5173710" y="0"/>
                  </a:moveTo>
                  <a:cubicBezTo>
                    <a:pt x="5287532" y="0"/>
                    <a:pt x="5380658" y="45720"/>
                    <a:pt x="5380658" y="101600"/>
                  </a:cubicBezTo>
                  <a:cubicBezTo>
                    <a:pt x="5380658" y="157480"/>
                    <a:pt x="5287532" y="203200"/>
                    <a:pt x="5173710" y="203200"/>
                  </a:cubicBezTo>
                  <a:cubicBezTo>
                    <a:pt x="5059888" y="203200"/>
                    <a:pt x="4966761" y="157480"/>
                    <a:pt x="4966761" y="101600"/>
                  </a:cubicBezTo>
                  <a:cubicBezTo>
                    <a:pt x="4966761" y="45720"/>
                    <a:pt x="5059888" y="0"/>
                    <a:pt x="5173710" y="0"/>
                  </a:cubicBezTo>
                  <a:close/>
                  <a:moveTo>
                    <a:pt x="6001504" y="0"/>
                  </a:moveTo>
                  <a:cubicBezTo>
                    <a:pt x="6115325" y="0"/>
                    <a:pt x="6208452" y="45720"/>
                    <a:pt x="6208452" y="101600"/>
                  </a:cubicBezTo>
                  <a:cubicBezTo>
                    <a:pt x="6208452" y="157480"/>
                    <a:pt x="6115325" y="203200"/>
                    <a:pt x="6001504" y="203200"/>
                  </a:cubicBezTo>
                  <a:cubicBezTo>
                    <a:pt x="5887682" y="203200"/>
                    <a:pt x="5794555" y="157480"/>
                    <a:pt x="5794555" y="101600"/>
                  </a:cubicBezTo>
                  <a:cubicBezTo>
                    <a:pt x="5794555" y="45720"/>
                    <a:pt x="5887682" y="0"/>
                    <a:pt x="6001504" y="0"/>
                  </a:cubicBezTo>
                  <a:close/>
                  <a:moveTo>
                    <a:pt x="6829297" y="0"/>
                  </a:moveTo>
                  <a:cubicBezTo>
                    <a:pt x="6943119" y="0"/>
                    <a:pt x="7036246" y="45720"/>
                    <a:pt x="7036246" y="101600"/>
                  </a:cubicBezTo>
                  <a:cubicBezTo>
                    <a:pt x="7036246" y="157480"/>
                    <a:pt x="6943119" y="203200"/>
                    <a:pt x="6829297" y="203200"/>
                  </a:cubicBezTo>
                  <a:cubicBezTo>
                    <a:pt x="6715476" y="203200"/>
                    <a:pt x="6622349" y="157480"/>
                    <a:pt x="6622349" y="101600"/>
                  </a:cubicBezTo>
                  <a:cubicBezTo>
                    <a:pt x="6622349" y="45720"/>
                    <a:pt x="6715476" y="0"/>
                    <a:pt x="6829297" y="0"/>
                  </a:cubicBezTo>
                  <a:close/>
                  <a:moveTo>
                    <a:pt x="7657091" y="0"/>
                  </a:moveTo>
                  <a:cubicBezTo>
                    <a:pt x="7770912" y="0"/>
                    <a:pt x="7864039" y="45720"/>
                    <a:pt x="7864039" y="101600"/>
                  </a:cubicBezTo>
                  <a:cubicBezTo>
                    <a:pt x="7864039" y="157480"/>
                    <a:pt x="7770912" y="203200"/>
                    <a:pt x="7657091" y="203200"/>
                  </a:cubicBezTo>
                  <a:cubicBezTo>
                    <a:pt x="7543270" y="203200"/>
                    <a:pt x="7450143" y="157480"/>
                    <a:pt x="7450143" y="101600"/>
                  </a:cubicBezTo>
                  <a:cubicBezTo>
                    <a:pt x="7450143" y="45720"/>
                    <a:pt x="7543270" y="0"/>
                    <a:pt x="7657091" y="0"/>
                  </a:cubicBezTo>
                  <a:close/>
                  <a:moveTo>
                    <a:pt x="8484884" y="0"/>
                  </a:moveTo>
                  <a:cubicBezTo>
                    <a:pt x="8598706" y="0"/>
                    <a:pt x="8691833" y="45720"/>
                    <a:pt x="8691833" y="101600"/>
                  </a:cubicBezTo>
                  <a:cubicBezTo>
                    <a:pt x="8691833" y="157480"/>
                    <a:pt x="8598706" y="203200"/>
                    <a:pt x="8484884" y="203200"/>
                  </a:cubicBezTo>
                  <a:cubicBezTo>
                    <a:pt x="8371063" y="203200"/>
                    <a:pt x="8277936" y="157480"/>
                    <a:pt x="8277936" y="101600"/>
                  </a:cubicBezTo>
                  <a:cubicBezTo>
                    <a:pt x="8277936" y="45720"/>
                    <a:pt x="8371063" y="0"/>
                    <a:pt x="8484884" y="0"/>
                  </a:cubicBezTo>
                  <a:close/>
                  <a:moveTo>
                    <a:pt x="9312678" y="0"/>
                  </a:moveTo>
                  <a:cubicBezTo>
                    <a:pt x="9426500" y="0"/>
                    <a:pt x="9519626" y="45720"/>
                    <a:pt x="9519626" y="101600"/>
                  </a:cubicBezTo>
                  <a:cubicBezTo>
                    <a:pt x="9519626" y="157480"/>
                    <a:pt x="9426500" y="203200"/>
                    <a:pt x="9312678" y="203200"/>
                  </a:cubicBezTo>
                  <a:cubicBezTo>
                    <a:pt x="9198857" y="203200"/>
                    <a:pt x="9105730" y="157480"/>
                    <a:pt x="9105730" y="101600"/>
                  </a:cubicBezTo>
                  <a:cubicBezTo>
                    <a:pt x="9105730" y="45720"/>
                    <a:pt x="9198857" y="0"/>
                    <a:pt x="9312678" y="0"/>
                  </a:cubicBezTo>
                  <a:close/>
                  <a:moveTo>
                    <a:pt x="10140472" y="0"/>
                  </a:moveTo>
                  <a:cubicBezTo>
                    <a:pt x="10254293" y="0"/>
                    <a:pt x="10347420" y="45720"/>
                    <a:pt x="10347420" y="101600"/>
                  </a:cubicBezTo>
                  <a:cubicBezTo>
                    <a:pt x="10347420" y="157480"/>
                    <a:pt x="10254293" y="203200"/>
                    <a:pt x="10140472" y="203200"/>
                  </a:cubicBezTo>
                  <a:cubicBezTo>
                    <a:pt x="10026651" y="203200"/>
                    <a:pt x="9933524" y="157480"/>
                    <a:pt x="9933524" y="101600"/>
                  </a:cubicBezTo>
                  <a:cubicBezTo>
                    <a:pt x="9933524" y="45720"/>
                    <a:pt x="10026651" y="0"/>
                    <a:pt x="10140472" y="0"/>
                  </a:cubicBezTo>
                  <a:close/>
                  <a:moveTo>
                    <a:pt x="10968265" y="0"/>
                  </a:moveTo>
                  <a:cubicBezTo>
                    <a:pt x="11082087" y="0"/>
                    <a:pt x="11175214" y="45720"/>
                    <a:pt x="11175214" y="101600"/>
                  </a:cubicBezTo>
                  <a:cubicBezTo>
                    <a:pt x="11175214" y="157480"/>
                    <a:pt x="11082087" y="203200"/>
                    <a:pt x="10968265" y="203200"/>
                  </a:cubicBezTo>
                  <a:cubicBezTo>
                    <a:pt x="10854444" y="203200"/>
                    <a:pt x="10761317" y="157480"/>
                    <a:pt x="10761317" y="101600"/>
                  </a:cubicBezTo>
                  <a:cubicBezTo>
                    <a:pt x="10761317" y="45720"/>
                    <a:pt x="10854444" y="0"/>
                    <a:pt x="10968265" y="0"/>
                  </a:cubicBezTo>
                  <a:close/>
                  <a:moveTo>
                    <a:pt x="11796059" y="0"/>
                  </a:moveTo>
                  <a:cubicBezTo>
                    <a:pt x="11909881" y="0"/>
                    <a:pt x="12003007" y="45720"/>
                    <a:pt x="12003007" y="101600"/>
                  </a:cubicBezTo>
                  <a:cubicBezTo>
                    <a:pt x="12003007" y="157480"/>
                    <a:pt x="11909881" y="203200"/>
                    <a:pt x="11796059" y="203200"/>
                  </a:cubicBezTo>
                  <a:cubicBezTo>
                    <a:pt x="11682238" y="203200"/>
                    <a:pt x="11589111" y="157480"/>
                    <a:pt x="11589111" y="101600"/>
                  </a:cubicBezTo>
                  <a:cubicBezTo>
                    <a:pt x="11589111" y="45720"/>
                    <a:pt x="11682238" y="0"/>
                    <a:pt x="11796059" y="0"/>
                  </a:cubicBezTo>
                  <a:close/>
                  <a:moveTo>
                    <a:pt x="12623853" y="0"/>
                  </a:moveTo>
                  <a:cubicBezTo>
                    <a:pt x="12737675" y="0"/>
                    <a:pt x="12830801" y="45720"/>
                    <a:pt x="12830801" y="101600"/>
                  </a:cubicBezTo>
                  <a:cubicBezTo>
                    <a:pt x="12830801" y="157480"/>
                    <a:pt x="12737675" y="203200"/>
                    <a:pt x="12623853" y="203200"/>
                  </a:cubicBezTo>
                  <a:cubicBezTo>
                    <a:pt x="12510032" y="203200"/>
                    <a:pt x="12416905" y="157480"/>
                    <a:pt x="12416905" y="101600"/>
                  </a:cubicBezTo>
                  <a:cubicBezTo>
                    <a:pt x="12416905" y="45720"/>
                    <a:pt x="12510031" y="0"/>
                    <a:pt x="12623853" y="0"/>
                  </a:cubicBezTo>
                  <a:close/>
                  <a:moveTo>
                    <a:pt x="13451647" y="0"/>
                  </a:moveTo>
                  <a:cubicBezTo>
                    <a:pt x="13565468" y="0"/>
                    <a:pt x="13658596" y="45720"/>
                    <a:pt x="13658596" y="101600"/>
                  </a:cubicBezTo>
                  <a:cubicBezTo>
                    <a:pt x="13658596" y="157480"/>
                    <a:pt x="13565468" y="203200"/>
                    <a:pt x="13451647" y="203200"/>
                  </a:cubicBezTo>
                  <a:cubicBezTo>
                    <a:pt x="13337824" y="203200"/>
                    <a:pt x="13244698" y="157480"/>
                    <a:pt x="13244698" y="101600"/>
                  </a:cubicBezTo>
                  <a:cubicBezTo>
                    <a:pt x="13244698" y="45720"/>
                    <a:pt x="13337824" y="0"/>
                    <a:pt x="13451647" y="0"/>
                  </a:cubicBezTo>
                  <a:close/>
                  <a:moveTo>
                    <a:pt x="14279440" y="0"/>
                  </a:moveTo>
                  <a:cubicBezTo>
                    <a:pt x="14393262" y="0"/>
                    <a:pt x="14486388" y="45720"/>
                    <a:pt x="14486388" y="101600"/>
                  </a:cubicBezTo>
                  <a:cubicBezTo>
                    <a:pt x="14486388" y="157480"/>
                    <a:pt x="14393262" y="203200"/>
                    <a:pt x="14279440" y="203200"/>
                  </a:cubicBezTo>
                  <a:cubicBezTo>
                    <a:pt x="14165619" y="203200"/>
                    <a:pt x="14072491" y="157480"/>
                    <a:pt x="14072491" y="101600"/>
                  </a:cubicBezTo>
                  <a:cubicBezTo>
                    <a:pt x="14072491" y="45720"/>
                    <a:pt x="14165617" y="0"/>
                    <a:pt x="14279440" y="0"/>
                  </a:cubicBezTo>
                  <a:close/>
                  <a:moveTo>
                    <a:pt x="15107234" y="0"/>
                  </a:moveTo>
                  <a:cubicBezTo>
                    <a:pt x="15221055" y="0"/>
                    <a:pt x="15314183" y="45720"/>
                    <a:pt x="15314183" y="101600"/>
                  </a:cubicBezTo>
                  <a:cubicBezTo>
                    <a:pt x="15314183" y="157480"/>
                    <a:pt x="15221055" y="203200"/>
                    <a:pt x="15107234" y="203200"/>
                  </a:cubicBezTo>
                  <a:cubicBezTo>
                    <a:pt x="14993412" y="203200"/>
                    <a:pt x="14900286" y="157480"/>
                    <a:pt x="14900286" y="101600"/>
                  </a:cubicBezTo>
                  <a:cubicBezTo>
                    <a:pt x="14900286" y="45720"/>
                    <a:pt x="14993412" y="0"/>
                    <a:pt x="15107234" y="0"/>
                  </a:cubicBezTo>
                  <a:close/>
                  <a:moveTo>
                    <a:pt x="15935027" y="0"/>
                  </a:moveTo>
                  <a:cubicBezTo>
                    <a:pt x="16048850" y="0"/>
                    <a:pt x="16141976" y="45720"/>
                    <a:pt x="16141976" y="101600"/>
                  </a:cubicBezTo>
                  <a:cubicBezTo>
                    <a:pt x="16141976" y="157480"/>
                    <a:pt x="16048850" y="203200"/>
                    <a:pt x="15935027" y="203200"/>
                  </a:cubicBezTo>
                  <a:cubicBezTo>
                    <a:pt x="15821206" y="203200"/>
                    <a:pt x="15728079" y="157480"/>
                    <a:pt x="15728079" y="101600"/>
                  </a:cubicBezTo>
                  <a:cubicBezTo>
                    <a:pt x="15728079" y="45720"/>
                    <a:pt x="15821205" y="0"/>
                    <a:pt x="15935027" y="0"/>
                  </a:cubicBezTo>
                  <a:close/>
                  <a:moveTo>
                    <a:pt x="16762822" y="0"/>
                  </a:moveTo>
                  <a:cubicBezTo>
                    <a:pt x="16876643" y="0"/>
                    <a:pt x="16969770" y="45720"/>
                    <a:pt x="16969770" y="101600"/>
                  </a:cubicBezTo>
                  <a:cubicBezTo>
                    <a:pt x="16969770" y="157480"/>
                    <a:pt x="16876643" y="203200"/>
                    <a:pt x="16762822" y="203200"/>
                  </a:cubicBezTo>
                  <a:cubicBezTo>
                    <a:pt x="16648999" y="203200"/>
                    <a:pt x="16555873" y="157480"/>
                    <a:pt x="16555873" y="101600"/>
                  </a:cubicBezTo>
                  <a:cubicBezTo>
                    <a:pt x="16555873" y="45720"/>
                    <a:pt x="16648999" y="0"/>
                    <a:pt x="16762822" y="0"/>
                  </a:cubicBezTo>
                  <a:close/>
                </a:path>
              </a:pathLst>
            </a:custGeom>
            <a:solidFill>
              <a:srgbClr val="C7D0D8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3903474" y="4298563"/>
            <a:ext cx="280985" cy="4574787"/>
            <a:chOff x="0" y="0"/>
            <a:chExt cx="152400" cy="248125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52400" cy="2481258"/>
            </a:xfrm>
            <a:custGeom>
              <a:avLst/>
              <a:gdLst/>
              <a:ahLst/>
              <a:cxnLst/>
              <a:rect l="l" t="t" r="r" b="b"/>
              <a:pathLst>
                <a:path w="152400" h="2481258">
                  <a:moveTo>
                    <a:pt x="0" y="0"/>
                  </a:moveTo>
                  <a:lnTo>
                    <a:pt x="152400" y="0"/>
                  </a:lnTo>
                  <a:lnTo>
                    <a:pt x="152400" y="2481258"/>
                  </a:lnTo>
                  <a:lnTo>
                    <a:pt x="0" y="2481258"/>
                  </a:lnTo>
                  <a:close/>
                </a:path>
              </a:pathLst>
            </a:custGeom>
            <a:solidFill>
              <a:srgbClr val="2C92D5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2684760" y="1819183"/>
            <a:ext cx="2437430" cy="1643772"/>
            <a:chOff x="0" y="0"/>
            <a:chExt cx="1404468" cy="947155"/>
          </a:xfrm>
        </p:grpSpPr>
        <p:sp>
          <p:nvSpPr>
            <p:cNvPr id="10" name="Freeform 10"/>
            <p:cNvSpPr/>
            <p:nvPr/>
          </p:nvSpPr>
          <p:spPr>
            <a:xfrm>
              <a:off x="41910" y="43180"/>
              <a:ext cx="1356208" cy="898895"/>
            </a:xfrm>
            <a:custGeom>
              <a:avLst/>
              <a:gdLst/>
              <a:ahLst/>
              <a:cxnLst/>
              <a:rect l="l" t="t" r="r" b="b"/>
              <a:pathLst>
                <a:path w="1356208" h="898895">
                  <a:moveTo>
                    <a:pt x="0" y="0"/>
                  </a:moveTo>
                  <a:lnTo>
                    <a:pt x="1356208" y="0"/>
                  </a:lnTo>
                  <a:lnTo>
                    <a:pt x="1356208" y="898895"/>
                  </a:lnTo>
                  <a:lnTo>
                    <a:pt x="0" y="898895"/>
                  </a:lnTo>
                  <a:close/>
                </a:path>
              </a:pathLst>
            </a:custGeom>
            <a:solidFill>
              <a:srgbClr val="77838D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35560" y="35560"/>
              <a:ext cx="1368908" cy="911595"/>
            </a:xfrm>
            <a:custGeom>
              <a:avLst/>
              <a:gdLst/>
              <a:ahLst/>
              <a:cxnLst/>
              <a:rect l="l" t="t" r="r" b="b"/>
              <a:pathLst>
                <a:path w="1368908" h="911595">
                  <a:moveTo>
                    <a:pt x="1368908" y="911595"/>
                  </a:moveTo>
                  <a:lnTo>
                    <a:pt x="0" y="911595"/>
                  </a:lnTo>
                  <a:lnTo>
                    <a:pt x="0" y="0"/>
                  </a:lnTo>
                  <a:lnTo>
                    <a:pt x="1368908" y="0"/>
                  </a:lnTo>
                  <a:lnTo>
                    <a:pt x="1368908" y="911595"/>
                  </a:lnTo>
                  <a:close/>
                  <a:moveTo>
                    <a:pt x="12700" y="898895"/>
                  </a:moveTo>
                  <a:lnTo>
                    <a:pt x="1356208" y="898895"/>
                  </a:lnTo>
                  <a:lnTo>
                    <a:pt x="1356208" y="12700"/>
                  </a:lnTo>
                  <a:lnTo>
                    <a:pt x="12700" y="12700"/>
                  </a:lnTo>
                  <a:lnTo>
                    <a:pt x="12700" y="898895"/>
                  </a:lnTo>
                  <a:close/>
                </a:path>
              </a:pathLst>
            </a:custGeom>
            <a:solidFill>
              <a:srgbClr val="9AA7B2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0" y="0"/>
              <a:ext cx="1356208" cy="898895"/>
            </a:xfrm>
            <a:custGeom>
              <a:avLst/>
              <a:gdLst/>
              <a:ahLst/>
              <a:cxnLst/>
              <a:rect l="l" t="t" r="r" b="b"/>
              <a:pathLst>
                <a:path w="1356208" h="898895">
                  <a:moveTo>
                    <a:pt x="0" y="0"/>
                  </a:moveTo>
                  <a:lnTo>
                    <a:pt x="1356208" y="0"/>
                  </a:lnTo>
                  <a:lnTo>
                    <a:pt x="1356208" y="898895"/>
                  </a:lnTo>
                  <a:lnTo>
                    <a:pt x="0" y="898895"/>
                  </a:lnTo>
                  <a:close/>
                </a:path>
              </a:pathLst>
            </a:custGeom>
            <a:solidFill>
              <a:srgbClr val="C7D0D8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6187256" y="1819183"/>
            <a:ext cx="2437430" cy="1643772"/>
            <a:chOff x="0" y="0"/>
            <a:chExt cx="1404468" cy="947155"/>
          </a:xfrm>
        </p:grpSpPr>
        <p:sp>
          <p:nvSpPr>
            <p:cNvPr id="14" name="Freeform 14"/>
            <p:cNvSpPr/>
            <p:nvPr/>
          </p:nvSpPr>
          <p:spPr>
            <a:xfrm>
              <a:off x="41910" y="43180"/>
              <a:ext cx="1356208" cy="898895"/>
            </a:xfrm>
            <a:custGeom>
              <a:avLst/>
              <a:gdLst/>
              <a:ahLst/>
              <a:cxnLst/>
              <a:rect l="l" t="t" r="r" b="b"/>
              <a:pathLst>
                <a:path w="1356208" h="898895">
                  <a:moveTo>
                    <a:pt x="0" y="0"/>
                  </a:moveTo>
                  <a:lnTo>
                    <a:pt x="1356208" y="0"/>
                  </a:lnTo>
                  <a:lnTo>
                    <a:pt x="1356208" y="898895"/>
                  </a:lnTo>
                  <a:lnTo>
                    <a:pt x="0" y="898895"/>
                  </a:lnTo>
                  <a:close/>
                </a:path>
              </a:pathLst>
            </a:custGeom>
            <a:solidFill>
              <a:srgbClr val="77838D"/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35560" y="35560"/>
              <a:ext cx="1368908" cy="911595"/>
            </a:xfrm>
            <a:custGeom>
              <a:avLst/>
              <a:gdLst/>
              <a:ahLst/>
              <a:cxnLst/>
              <a:rect l="l" t="t" r="r" b="b"/>
              <a:pathLst>
                <a:path w="1368908" h="911595">
                  <a:moveTo>
                    <a:pt x="1368908" y="911595"/>
                  </a:moveTo>
                  <a:lnTo>
                    <a:pt x="0" y="911595"/>
                  </a:lnTo>
                  <a:lnTo>
                    <a:pt x="0" y="0"/>
                  </a:lnTo>
                  <a:lnTo>
                    <a:pt x="1368908" y="0"/>
                  </a:lnTo>
                  <a:lnTo>
                    <a:pt x="1368908" y="911595"/>
                  </a:lnTo>
                  <a:close/>
                  <a:moveTo>
                    <a:pt x="12700" y="898895"/>
                  </a:moveTo>
                  <a:lnTo>
                    <a:pt x="1356208" y="898895"/>
                  </a:lnTo>
                  <a:lnTo>
                    <a:pt x="1356208" y="12700"/>
                  </a:lnTo>
                  <a:lnTo>
                    <a:pt x="12700" y="12700"/>
                  </a:lnTo>
                  <a:lnTo>
                    <a:pt x="12700" y="898895"/>
                  </a:lnTo>
                  <a:close/>
                </a:path>
              </a:pathLst>
            </a:custGeom>
            <a:solidFill>
              <a:srgbClr val="9AA7B2"/>
            </a:solidFill>
          </p:spPr>
        </p:sp>
        <p:sp>
          <p:nvSpPr>
            <p:cNvPr id="16" name="Freeform 16"/>
            <p:cNvSpPr/>
            <p:nvPr/>
          </p:nvSpPr>
          <p:spPr>
            <a:xfrm>
              <a:off x="0" y="0"/>
              <a:ext cx="1356208" cy="898895"/>
            </a:xfrm>
            <a:custGeom>
              <a:avLst/>
              <a:gdLst/>
              <a:ahLst/>
              <a:cxnLst/>
              <a:rect l="l" t="t" r="r" b="b"/>
              <a:pathLst>
                <a:path w="1356208" h="898895">
                  <a:moveTo>
                    <a:pt x="0" y="0"/>
                  </a:moveTo>
                  <a:lnTo>
                    <a:pt x="1356208" y="0"/>
                  </a:lnTo>
                  <a:lnTo>
                    <a:pt x="1356208" y="898895"/>
                  </a:lnTo>
                  <a:lnTo>
                    <a:pt x="0" y="898895"/>
                  </a:lnTo>
                  <a:close/>
                </a:path>
              </a:pathLst>
            </a:custGeom>
            <a:solidFill>
              <a:srgbClr val="C7D0D8"/>
            </a:solidFill>
          </p:spPr>
        </p:sp>
      </p:grpSp>
      <p:grpSp>
        <p:nvGrpSpPr>
          <p:cNvPr id="17" name="Group 17"/>
          <p:cNvGrpSpPr/>
          <p:nvPr/>
        </p:nvGrpSpPr>
        <p:grpSpPr>
          <a:xfrm>
            <a:off x="9674489" y="1819183"/>
            <a:ext cx="2437430" cy="1643772"/>
            <a:chOff x="0" y="0"/>
            <a:chExt cx="1404468" cy="947155"/>
          </a:xfrm>
        </p:grpSpPr>
        <p:sp>
          <p:nvSpPr>
            <p:cNvPr id="18" name="Freeform 18"/>
            <p:cNvSpPr/>
            <p:nvPr/>
          </p:nvSpPr>
          <p:spPr>
            <a:xfrm>
              <a:off x="41910" y="43180"/>
              <a:ext cx="1356208" cy="898895"/>
            </a:xfrm>
            <a:custGeom>
              <a:avLst/>
              <a:gdLst/>
              <a:ahLst/>
              <a:cxnLst/>
              <a:rect l="l" t="t" r="r" b="b"/>
              <a:pathLst>
                <a:path w="1356208" h="898895">
                  <a:moveTo>
                    <a:pt x="0" y="0"/>
                  </a:moveTo>
                  <a:lnTo>
                    <a:pt x="1356208" y="0"/>
                  </a:lnTo>
                  <a:lnTo>
                    <a:pt x="1356208" y="898895"/>
                  </a:lnTo>
                  <a:lnTo>
                    <a:pt x="0" y="898895"/>
                  </a:lnTo>
                  <a:close/>
                </a:path>
              </a:pathLst>
            </a:custGeom>
            <a:solidFill>
              <a:srgbClr val="77838D"/>
            </a:solidFill>
          </p:spPr>
        </p:sp>
        <p:sp>
          <p:nvSpPr>
            <p:cNvPr id="19" name="Freeform 19"/>
            <p:cNvSpPr/>
            <p:nvPr/>
          </p:nvSpPr>
          <p:spPr>
            <a:xfrm>
              <a:off x="35560" y="35560"/>
              <a:ext cx="1368908" cy="911595"/>
            </a:xfrm>
            <a:custGeom>
              <a:avLst/>
              <a:gdLst/>
              <a:ahLst/>
              <a:cxnLst/>
              <a:rect l="l" t="t" r="r" b="b"/>
              <a:pathLst>
                <a:path w="1368908" h="911595">
                  <a:moveTo>
                    <a:pt x="1368908" y="911595"/>
                  </a:moveTo>
                  <a:lnTo>
                    <a:pt x="0" y="911595"/>
                  </a:lnTo>
                  <a:lnTo>
                    <a:pt x="0" y="0"/>
                  </a:lnTo>
                  <a:lnTo>
                    <a:pt x="1368908" y="0"/>
                  </a:lnTo>
                  <a:lnTo>
                    <a:pt x="1368908" y="911595"/>
                  </a:lnTo>
                  <a:close/>
                  <a:moveTo>
                    <a:pt x="12700" y="898895"/>
                  </a:moveTo>
                  <a:lnTo>
                    <a:pt x="1356208" y="898895"/>
                  </a:lnTo>
                  <a:lnTo>
                    <a:pt x="1356208" y="12700"/>
                  </a:lnTo>
                  <a:lnTo>
                    <a:pt x="12700" y="12700"/>
                  </a:lnTo>
                  <a:lnTo>
                    <a:pt x="12700" y="898895"/>
                  </a:lnTo>
                  <a:close/>
                </a:path>
              </a:pathLst>
            </a:custGeom>
            <a:solidFill>
              <a:srgbClr val="9AA7B2"/>
            </a:solidFill>
          </p:spPr>
        </p:sp>
        <p:sp>
          <p:nvSpPr>
            <p:cNvPr id="20" name="Freeform 20"/>
            <p:cNvSpPr/>
            <p:nvPr/>
          </p:nvSpPr>
          <p:spPr>
            <a:xfrm>
              <a:off x="0" y="0"/>
              <a:ext cx="1356208" cy="898895"/>
            </a:xfrm>
            <a:custGeom>
              <a:avLst/>
              <a:gdLst/>
              <a:ahLst/>
              <a:cxnLst/>
              <a:rect l="l" t="t" r="r" b="b"/>
              <a:pathLst>
                <a:path w="1356208" h="898895">
                  <a:moveTo>
                    <a:pt x="0" y="0"/>
                  </a:moveTo>
                  <a:lnTo>
                    <a:pt x="1356208" y="0"/>
                  </a:lnTo>
                  <a:lnTo>
                    <a:pt x="1356208" y="898895"/>
                  </a:lnTo>
                  <a:lnTo>
                    <a:pt x="0" y="898895"/>
                  </a:lnTo>
                  <a:close/>
                </a:path>
              </a:pathLst>
            </a:custGeom>
            <a:solidFill>
              <a:srgbClr val="C7D0D8"/>
            </a:solidFill>
          </p:spPr>
        </p:sp>
      </p:grpSp>
      <p:grpSp>
        <p:nvGrpSpPr>
          <p:cNvPr id="21" name="Group 21"/>
          <p:cNvGrpSpPr/>
          <p:nvPr/>
        </p:nvGrpSpPr>
        <p:grpSpPr>
          <a:xfrm>
            <a:off x="13165811" y="1819183"/>
            <a:ext cx="2437430" cy="1643772"/>
            <a:chOff x="0" y="0"/>
            <a:chExt cx="1404468" cy="947155"/>
          </a:xfrm>
        </p:grpSpPr>
        <p:sp>
          <p:nvSpPr>
            <p:cNvPr id="22" name="Freeform 22"/>
            <p:cNvSpPr/>
            <p:nvPr/>
          </p:nvSpPr>
          <p:spPr>
            <a:xfrm>
              <a:off x="41910" y="43180"/>
              <a:ext cx="1356208" cy="898895"/>
            </a:xfrm>
            <a:custGeom>
              <a:avLst/>
              <a:gdLst/>
              <a:ahLst/>
              <a:cxnLst/>
              <a:rect l="l" t="t" r="r" b="b"/>
              <a:pathLst>
                <a:path w="1356208" h="898895">
                  <a:moveTo>
                    <a:pt x="0" y="0"/>
                  </a:moveTo>
                  <a:lnTo>
                    <a:pt x="1356208" y="0"/>
                  </a:lnTo>
                  <a:lnTo>
                    <a:pt x="1356208" y="898895"/>
                  </a:lnTo>
                  <a:lnTo>
                    <a:pt x="0" y="898895"/>
                  </a:lnTo>
                  <a:close/>
                </a:path>
              </a:pathLst>
            </a:custGeom>
            <a:solidFill>
              <a:srgbClr val="77838D"/>
            </a:solidFill>
          </p:spPr>
        </p:sp>
        <p:sp>
          <p:nvSpPr>
            <p:cNvPr id="23" name="Freeform 23"/>
            <p:cNvSpPr/>
            <p:nvPr/>
          </p:nvSpPr>
          <p:spPr>
            <a:xfrm>
              <a:off x="35560" y="35560"/>
              <a:ext cx="1368908" cy="911595"/>
            </a:xfrm>
            <a:custGeom>
              <a:avLst/>
              <a:gdLst/>
              <a:ahLst/>
              <a:cxnLst/>
              <a:rect l="l" t="t" r="r" b="b"/>
              <a:pathLst>
                <a:path w="1368908" h="911595">
                  <a:moveTo>
                    <a:pt x="1368908" y="911595"/>
                  </a:moveTo>
                  <a:lnTo>
                    <a:pt x="0" y="911595"/>
                  </a:lnTo>
                  <a:lnTo>
                    <a:pt x="0" y="0"/>
                  </a:lnTo>
                  <a:lnTo>
                    <a:pt x="1368908" y="0"/>
                  </a:lnTo>
                  <a:lnTo>
                    <a:pt x="1368908" y="911595"/>
                  </a:lnTo>
                  <a:close/>
                  <a:moveTo>
                    <a:pt x="12700" y="898895"/>
                  </a:moveTo>
                  <a:lnTo>
                    <a:pt x="1356208" y="898895"/>
                  </a:lnTo>
                  <a:lnTo>
                    <a:pt x="1356208" y="12700"/>
                  </a:lnTo>
                  <a:lnTo>
                    <a:pt x="12700" y="12700"/>
                  </a:lnTo>
                  <a:lnTo>
                    <a:pt x="12700" y="898895"/>
                  </a:lnTo>
                  <a:close/>
                </a:path>
              </a:pathLst>
            </a:custGeom>
            <a:solidFill>
              <a:srgbClr val="9AA7B2"/>
            </a:solidFill>
          </p:spPr>
        </p:sp>
        <p:sp>
          <p:nvSpPr>
            <p:cNvPr id="24" name="Freeform 24"/>
            <p:cNvSpPr/>
            <p:nvPr/>
          </p:nvSpPr>
          <p:spPr>
            <a:xfrm>
              <a:off x="0" y="0"/>
              <a:ext cx="1356208" cy="898895"/>
            </a:xfrm>
            <a:custGeom>
              <a:avLst/>
              <a:gdLst/>
              <a:ahLst/>
              <a:cxnLst/>
              <a:rect l="l" t="t" r="r" b="b"/>
              <a:pathLst>
                <a:path w="1356208" h="898895">
                  <a:moveTo>
                    <a:pt x="0" y="0"/>
                  </a:moveTo>
                  <a:lnTo>
                    <a:pt x="1356208" y="0"/>
                  </a:lnTo>
                  <a:lnTo>
                    <a:pt x="1356208" y="898895"/>
                  </a:lnTo>
                  <a:lnTo>
                    <a:pt x="0" y="898895"/>
                  </a:lnTo>
                  <a:close/>
                </a:path>
              </a:pathLst>
            </a:custGeom>
            <a:solidFill>
              <a:srgbClr val="C7D0D8"/>
            </a:solidFill>
          </p:spPr>
        </p:sp>
      </p:grpSp>
      <p:grpSp>
        <p:nvGrpSpPr>
          <p:cNvPr id="25" name="Group 25"/>
          <p:cNvGrpSpPr/>
          <p:nvPr/>
        </p:nvGrpSpPr>
        <p:grpSpPr>
          <a:xfrm rot="5400000">
            <a:off x="4529496" y="6198936"/>
            <a:ext cx="5729737" cy="257774"/>
            <a:chOff x="0" y="0"/>
            <a:chExt cx="9194800" cy="812800"/>
          </a:xfrm>
        </p:grpSpPr>
        <p:sp>
          <p:nvSpPr>
            <p:cNvPr id="26" name="Freeform 26"/>
            <p:cNvSpPr/>
            <p:nvPr/>
          </p:nvSpPr>
          <p:spPr>
            <a:xfrm>
              <a:off x="475165" y="304800"/>
              <a:ext cx="16969771" cy="203200"/>
            </a:xfrm>
            <a:custGeom>
              <a:avLst/>
              <a:gdLst/>
              <a:ahLst/>
              <a:cxnLst/>
              <a:rect l="l" t="t" r="r" b="b"/>
              <a:pathLst>
                <a:path w="16969771" h="203200">
                  <a:moveTo>
                    <a:pt x="206948" y="0"/>
                  </a:moveTo>
                  <a:cubicBezTo>
                    <a:pt x="320770" y="0"/>
                    <a:pt x="413896" y="45720"/>
                    <a:pt x="413896" y="101600"/>
                  </a:cubicBezTo>
                  <a:cubicBezTo>
                    <a:pt x="413896" y="157480"/>
                    <a:pt x="320770" y="203200"/>
                    <a:pt x="206948" y="203200"/>
                  </a:cubicBezTo>
                  <a:cubicBezTo>
                    <a:pt x="93126" y="203200"/>
                    <a:pt x="0" y="157480"/>
                    <a:pt x="0" y="101600"/>
                  </a:cubicBezTo>
                  <a:cubicBezTo>
                    <a:pt x="0" y="45720"/>
                    <a:pt x="93126" y="0"/>
                    <a:pt x="206948" y="0"/>
                  </a:cubicBezTo>
                  <a:close/>
                  <a:moveTo>
                    <a:pt x="1034742" y="0"/>
                  </a:moveTo>
                  <a:cubicBezTo>
                    <a:pt x="1148563" y="0"/>
                    <a:pt x="1241690" y="45720"/>
                    <a:pt x="1241690" y="101600"/>
                  </a:cubicBezTo>
                  <a:cubicBezTo>
                    <a:pt x="1241690" y="157480"/>
                    <a:pt x="1148563" y="203200"/>
                    <a:pt x="1034742" y="203200"/>
                  </a:cubicBezTo>
                  <a:cubicBezTo>
                    <a:pt x="920920" y="203200"/>
                    <a:pt x="827793" y="157480"/>
                    <a:pt x="827793" y="101600"/>
                  </a:cubicBezTo>
                  <a:cubicBezTo>
                    <a:pt x="827793" y="45720"/>
                    <a:pt x="920920" y="0"/>
                    <a:pt x="1034742" y="0"/>
                  </a:cubicBezTo>
                  <a:close/>
                  <a:moveTo>
                    <a:pt x="1862535" y="0"/>
                  </a:moveTo>
                  <a:cubicBezTo>
                    <a:pt x="1976357" y="0"/>
                    <a:pt x="2069484" y="45720"/>
                    <a:pt x="2069484" y="101600"/>
                  </a:cubicBezTo>
                  <a:cubicBezTo>
                    <a:pt x="2069484" y="157480"/>
                    <a:pt x="1976357" y="203200"/>
                    <a:pt x="1862535" y="203200"/>
                  </a:cubicBezTo>
                  <a:cubicBezTo>
                    <a:pt x="1748714" y="203200"/>
                    <a:pt x="1655587" y="157480"/>
                    <a:pt x="1655587" y="101600"/>
                  </a:cubicBezTo>
                  <a:cubicBezTo>
                    <a:pt x="1655587" y="45720"/>
                    <a:pt x="1748714" y="0"/>
                    <a:pt x="1862535" y="0"/>
                  </a:cubicBezTo>
                  <a:close/>
                  <a:moveTo>
                    <a:pt x="2690329" y="0"/>
                  </a:moveTo>
                  <a:cubicBezTo>
                    <a:pt x="2804151" y="0"/>
                    <a:pt x="2897277" y="45720"/>
                    <a:pt x="2897277" y="101600"/>
                  </a:cubicBezTo>
                  <a:cubicBezTo>
                    <a:pt x="2897277" y="157480"/>
                    <a:pt x="2804151" y="203200"/>
                    <a:pt x="2690329" y="203200"/>
                  </a:cubicBezTo>
                  <a:cubicBezTo>
                    <a:pt x="2576507" y="203200"/>
                    <a:pt x="2483381" y="157480"/>
                    <a:pt x="2483381" y="101600"/>
                  </a:cubicBezTo>
                  <a:cubicBezTo>
                    <a:pt x="2483381" y="45720"/>
                    <a:pt x="2576507" y="0"/>
                    <a:pt x="2690329" y="0"/>
                  </a:cubicBezTo>
                  <a:close/>
                  <a:moveTo>
                    <a:pt x="3518123" y="0"/>
                  </a:moveTo>
                  <a:cubicBezTo>
                    <a:pt x="3631944" y="0"/>
                    <a:pt x="3725071" y="45720"/>
                    <a:pt x="3725071" y="101600"/>
                  </a:cubicBezTo>
                  <a:cubicBezTo>
                    <a:pt x="3725071" y="157480"/>
                    <a:pt x="3631944" y="203200"/>
                    <a:pt x="3518123" y="203200"/>
                  </a:cubicBezTo>
                  <a:cubicBezTo>
                    <a:pt x="3404301" y="203200"/>
                    <a:pt x="3311174" y="157480"/>
                    <a:pt x="3311174" y="101600"/>
                  </a:cubicBezTo>
                  <a:cubicBezTo>
                    <a:pt x="3311174" y="45720"/>
                    <a:pt x="3404301" y="0"/>
                    <a:pt x="3518123" y="0"/>
                  </a:cubicBezTo>
                  <a:close/>
                  <a:moveTo>
                    <a:pt x="4345916" y="0"/>
                  </a:moveTo>
                  <a:cubicBezTo>
                    <a:pt x="4459738" y="0"/>
                    <a:pt x="4552865" y="45720"/>
                    <a:pt x="4552865" y="101600"/>
                  </a:cubicBezTo>
                  <a:cubicBezTo>
                    <a:pt x="4552865" y="157480"/>
                    <a:pt x="4459738" y="203200"/>
                    <a:pt x="4345916" y="203200"/>
                  </a:cubicBezTo>
                  <a:cubicBezTo>
                    <a:pt x="4232095" y="203200"/>
                    <a:pt x="4138968" y="157480"/>
                    <a:pt x="4138968" y="101600"/>
                  </a:cubicBezTo>
                  <a:cubicBezTo>
                    <a:pt x="4138968" y="45720"/>
                    <a:pt x="4232095" y="0"/>
                    <a:pt x="4345916" y="0"/>
                  </a:cubicBezTo>
                  <a:close/>
                  <a:moveTo>
                    <a:pt x="5173710" y="0"/>
                  </a:moveTo>
                  <a:cubicBezTo>
                    <a:pt x="5287532" y="0"/>
                    <a:pt x="5380658" y="45720"/>
                    <a:pt x="5380658" y="101600"/>
                  </a:cubicBezTo>
                  <a:cubicBezTo>
                    <a:pt x="5380658" y="157480"/>
                    <a:pt x="5287532" y="203200"/>
                    <a:pt x="5173710" y="203200"/>
                  </a:cubicBezTo>
                  <a:cubicBezTo>
                    <a:pt x="5059888" y="203200"/>
                    <a:pt x="4966761" y="157480"/>
                    <a:pt x="4966761" y="101600"/>
                  </a:cubicBezTo>
                  <a:cubicBezTo>
                    <a:pt x="4966761" y="45720"/>
                    <a:pt x="5059888" y="0"/>
                    <a:pt x="5173710" y="0"/>
                  </a:cubicBezTo>
                  <a:close/>
                  <a:moveTo>
                    <a:pt x="6001504" y="0"/>
                  </a:moveTo>
                  <a:cubicBezTo>
                    <a:pt x="6115325" y="0"/>
                    <a:pt x="6208452" y="45720"/>
                    <a:pt x="6208452" y="101600"/>
                  </a:cubicBezTo>
                  <a:cubicBezTo>
                    <a:pt x="6208452" y="157480"/>
                    <a:pt x="6115325" y="203200"/>
                    <a:pt x="6001504" y="203200"/>
                  </a:cubicBezTo>
                  <a:cubicBezTo>
                    <a:pt x="5887682" y="203200"/>
                    <a:pt x="5794555" y="157480"/>
                    <a:pt x="5794555" y="101600"/>
                  </a:cubicBezTo>
                  <a:cubicBezTo>
                    <a:pt x="5794555" y="45720"/>
                    <a:pt x="5887682" y="0"/>
                    <a:pt x="6001504" y="0"/>
                  </a:cubicBezTo>
                  <a:close/>
                  <a:moveTo>
                    <a:pt x="6829297" y="0"/>
                  </a:moveTo>
                  <a:cubicBezTo>
                    <a:pt x="6943119" y="0"/>
                    <a:pt x="7036246" y="45720"/>
                    <a:pt x="7036246" y="101600"/>
                  </a:cubicBezTo>
                  <a:cubicBezTo>
                    <a:pt x="7036246" y="157480"/>
                    <a:pt x="6943119" y="203200"/>
                    <a:pt x="6829297" y="203200"/>
                  </a:cubicBezTo>
                  <a:cubicBezTo>
                    <a:pt x="6715476" y="203200"/>
                    <a:pt x="6622349" y="157480"/>
                    <a:pt x="6622349" y="101600"/>
                  </a:cubicBezTo>
                  <a:cubicBezTo>
                    <a:pt x="6622349" y="45720"/>
                    <a:pt x="6715476" y="0"/>
                    <a:pt x="6829297" y="0"/>
                  </a:cubicBezTo>
                  <a:close/>
                  <a:moveTo>
                    <a:pt x="7657091" y="0"/>
                  </a:moveTo>
                  <a:cubicBezTo>
                    <a:pt x="7770912" y="0"/>
                    <a:pt x="7864039" y="45720"/>
                    <a:pt x="7864039" y="101600"/>
                  </a:cubicBezTo>
                  <a:cubicBezTo>
                    <a:pt x="7864039" y="157480"/>
                    <a:pt x="7770912" y="203200"/>
                    <a:pt x="7657091" y="203200"/>
                  </a:cubicBezTo>
                  <a:cubicBezTo>
                    <a:pt x="7543270" y="203200"/>
                    <a:pt x="7450143" y="157480"/>
                    <a:pt x="7450143" y="101600"/>
                  </a:cubicBezTo>
                  <a:cubicBezTo>
                    <a:pt x="7450143" y="45720"/>
                    <a:pt x="7543270" y="0"/>
                    <a:pt x="7657091" y="0"/>
                  </a:cubicBezTo>
                  <a:close/>
                  <a:moveTo>
                    <a:pt x="8484884" y="0"/>
                  </a:moveTo>
                  <a:cubicBezTo>
                    <a:pt x="8598706" y="0"/>
                    <a:pt x="8691833" y="45720"/>
                    <a:pt x="8691833" y="101600"/>
                  </a:cubicBezTo>
                  <a:cubicBezTo>
                    <a:pt x="8691833" y="157480"/>
                    <a:pt x="8598706" y="203200"/>
                    <a:pt x="8484884" y="203200"/>
                  </a:cubicBezTo>
                  <a:cubicBezTo>
                    <a:pt x="8371063" y="203200"/>
                    <a:pt x="8277936" y="157480"/>
                    <a:pt x="8277936" y="101600"/>
                  </a:cubicBezTo>
                  <a:cubicBezTo>
                    <a:pt x="8277936" y="45720"/>
                    <a:pt x="8371063" y="0"/>
                    <a:pt x="8484884" y="0"/>
                  </a:cubicBezTo>
                  <a:close/>
                  <a:moveTo>
                    <a:pt x="9312678" y="0"/>
                  </a:moveTo>
                  <a:cubicBezTo>
                    <a:pt x="9426500" y="0"/>
                    <a:pt x="9519626" y="45720"/>
                    <a:pt x="9519626" y="101600"/>
                  </a:cubicBezTo>
                  <a:cubicBezTo>
                    <a:pt x="9519626" y="157480"/>
                    <a:pt x="9426500" y="203200"/>
                    <a:pt x="9312678" y="203200"/>
                  </a:cubicBezTo>
                  <a:cubicBezTo>
                    <a:pt x="9198857" y="203200"/>
                    <a:pt x="9105730" y="157480"/>
                    <a:pt x="9105730" y="101600"/>
                  </a:cubicBezTo>
                  <a:cubicBezTo>
                    <a:pt x="9105730" y="45720"/>
                    <a:pt x="9198857" y="0"/>
                    <a:pt x="9312678" y="0"/>
                  </a:cubicBezTo>
                  <a:close/>
                  <a:moveTo>
                    <a:pt x="10140472" y="0"/>
                  </a:moveTo>
                  <a:cubicBezTo>
                    <a:pt x="10254293" y="0"/>
                    <a:pt x="10347420" y="45720"/>
                    <a:pt x="10347420" y="101600"/>
                  </a:cubicBezTo>
                  <a:cubicBezTo>
                    <a:pt x="10347420" y="157480"/>
                    <a:pt x="10254293" y="203200"/>
                    <a:pt x="10140472" y="203200"/>
                  </a:cubicBezTo>
                  <a:cubicBezTo>
                    <a:pt x="10026651" y="203200"/>
                    <a:pt x="9933524" y="157480"/>
                    <a:pt x="9933524" y="101600"/>
                  </a:cubicBezTo>
                  <a:cubicBezTo>
                    <a:pt x="9933524" y="45720"/>
                    <a:pt x="10026651" y="0"/>
                    <a:pt x="10140472" y="0"/>
                  </a:cubicBezTo>
                  <a:close/>
                  <a:moveTo>
                    <a:pt x="10968265" y="0"/>
                  </a:moveTo>
                  <a:cubicBezTo>
                    <a:pt x="11082087" y="0"/>
                    <a:pt x="11175214" y="45720"/>
                    <a:pt x="11175214" y="101600"/>
                  </a:cubicBezTo>
                  <a:cubicBezTo>
                    <a:pt x="11175214" y="157480"/>
                    <a:pt x="11082087" y="203200"/>
                    <a:pt x="10968265" y="203200"/>
                  </a:cubicBezTo>
                  <a:cubicBezTo>
                    <a:pt x="10854444" y="203200"/>
                    <a:pt x="10761317" y="157480"/>
                    <a:pt x="10761317" y="101600"/>
                  </a:cubicBezTo>
                  <a:cubicBezTo>
                    <a:pt x="10761317" y="45720"/>
                    <a:pt x="10854444" y="0"/>
                    <a:pt x="10968265" y="0"/>
                  </a:cubicBezTo>
                  <a:close/>
                  <a:moveTo>
                    <a:pt x="11796059" y="0"/>
                  </a:moveTo>
                  <a:cubicBezTo>
                    <a:pt x="11909881" y="0"/>
                    <a:pt x="12003007" y="45720"/>
                    <a:pt x="12003007" y="101600"/>
                  </a:cubicBezTo>
                  <a:cubicBezTo>
                    <a:pt x="12003007" y="157480"/>
                    <a:pt x="11909881" y="203200"/>
                    <a:pt x="11796059" y="203200"/>
                  </a:cubicBezTo>
                  <a:cubicBezTo>
                    <a:pt x="11682238" y="203200"/>
                    <a:pt x="11589111" y="157480"/>
                    <a:pt x="11589111" y="101600"/>
                  </a:cubicBezTo>
                  <a:cubicBezTo>
                    <a:pt x="11589111" y="45720"/>
                    <a:pt x="11682238" y="0"/>
                    <a:pt x="11796059" y="0"/>
                  </a:cubicBezTo>
                  <a:close/>
                  <a:moveTo>
                    <a:pt x="12623853" y="0"/>
                  </a:moveTo>
                  <a:cubicBezTo>
                    <a:pt x="12737675" y="0"/>
                    <a:pt x="12830801" y="45720"/>
                    <a:pt x="12830801" y="101600"/>
                  </a:cubicBezTo>
                  <a:cubicBezTo>
                    <a:pt x="12830801" y="157480"/>
                    <a:pt x="12737675" y="203200"/>
                    <a:pt x="12623853" y="203200"/>
                  </a:cubicBezTo>
                  <a:cubicBezTo>
                    <a:pt x="12510032" y="203200"/>
                    <a:pt x="12416905" y="157480"/>
                    <a:pt x="12416905" y="101600"/>
                  </a:cubicBezTo>
                  <a:cubicBezTo>
                    <a:pt x="12416905" y="45720"/>
                    <a:pt x="12510031" y="0"/>
                    <a:pt x="12623853" y="0"/>
                  </a:cubicBezTo>
                  <a:close/>
                  <a:moveTo>
                    <a:pt x="13451647" y="0"/>
                  </a:moveTo>
                  <a:cubicBezTo>
                    <a:pt x="13565468" y="0"/>
                    <a:pt x="13658596" y="45720"/>
                    <a:pt x="13658596" y="101600"/>
                  </a:cubicBezTo>
                  <a:cubicBezTo>
                    <a:pt x="13658596" y="157480"/>
                    <a:pt x="13565468" y="203200"/>
                    <a:pt x="13451647" y="203200"/>
                  </a:cubicBezTo>
                  <a:cubicBezTo>
                    <a:pt x="13337824" y="203200"/>
                    <a:pt x="13244698" y="157480"/>
                    <a:pt x="13244698" y="101600"/>
                  </a:cubicBezTo>
                  <a:cubicBezTo>
                    <a:pt x="13244698" y="45720"/>
                    <a:pt x="13337824" y="0"/>
                    <a:pt x="13451647" y="0"/>
                  </a:cubicBezTo>
                  <a:close/>
                  <a:moveTo>
                    <a:pt x="14279440" y="0"/>
                  </a:moveTo>
                  <a:cubicBezTo>
                    <a:pt x="14393262" y="0"/>
                    <a:pt x="14486388" y="45720"/>
                    <a:pt x="14486388" y="101600"/>
                  </a:cubicBezTo>
                  <a:cubicBezTo>
                    <a:pt x="14486388" y="157480"/>
                    <a:pt x="14393262" y="203200"/>
                    <a:pt x="14279440" y="203200"/>
                  </a:cubicBezTo>
                  <a:cubicBezTo>
                    <a:pt x="14165619" y="203200"/>
                    <a:pt x="14072491" y="157480"/>
                    <a:pt x="14072491" y="101600"/>
                  </a:cubicBezTo>
                  <a:cubicBezTo>
                    <a:pt x="14072491" y="45720"/>
                    <a:pt x="14165617" y="0"/>
                    <a:pt x="14279440" y="0"/>
                  </a:cubicBezTo>
                  <a:close/>
                  <a:moveTo>
                    <a:pt x="15107234" y="0"/>
                  </a:moveTo>
                  <a:cubicBezTo>
                    <a:pt x="15221055" y="0"/>
                    <a:pt x="15314183" y="45720"/>
                    <a:pt x="15314183" y="101600"/>
                  </a:cubicBezTo>
                  <a:cubicBezTo>
                    <a:pt x="15314183" y="157480"/>
                    <a:pt x="15221055" y="203200"/>
                    <a:pt x="15107234" y="203200"/>
                  </a:cubicBezTo>
                  <a:cubicBezTo>
                    <a:pt x="14993412" y="203200"/>
                    <a:pt x="14900286" y="157480"/>
                    <a:pt x="14900286" y="101600"/>
                  </a:cubicBezTo>
                  <a:cubicBezTo>
                    <a:pt x="14900286" y="45720"/>
                    <a:pt x="14993412" y="0"/>
                    <a:pt x="15107234" y="0"/>
                  </a:cubicBezTo>
                  <a:close/>
                  <a:moveTo>
                    <a:pt x="15935027" y="0"/>
                  </a:moveTo>
                  <a:cubicBezTo>
                    <a:pt x="16048850" y="0"/>
                    <a:pt x="16141976" y="45720"/>
                    <a:pt x="16141976" y="101600"/>
                  </a:cubicBezTo>
                  <a:cubicBezTo>
                    <a:pt x="16141976" y="157480"/>
                    <a:pt x="16048850" y="203200"/>
                    <a:pt x="15935027" y="203200"/>
                  </a:cubicBezTo>
                  <a:cubicBezTo>
                    <a:pt x="15821206" y="203200"/>
                    <a:pt x="15728079" y="157480"/>
                    <a:pt x="15728079" y="101600"/>
                  </a:cubicBezTo>
                  <a:cubicBezTo>
                    <a:pt x="15728079" y="45720"/>
                    <a:pt x="15821205" y="0"/>
                    <a:pt x="15935027" y="0"/>
                  </a:cubicBezTo>
                  <a:close/>
                  <a:moveTo>
                    <a:pt x="16762822" y="0"/>
                  </a:moveTo>
                  <a:cubicBezTo>
                    <a:pt x="16876643" y="0"/>
                    <a:pt x="16969770" y="45720"/>
                    <a:pt x="16969770" y="101600"/>
                  </a:cubicBezTo>
                  <a:cubicBezTo>
                    <a:pt x="16969770" y="157480"/>
                    <a:pt x="16876643" y="203200"/>
                    <a:pt x="16762822" y="203200"/>
                  </a:cubicBezTo>
                  <a:cubicBezTo>
                    <a:pt x="16648999" y="203200"/>
                    <a:pt x="16555873" y="157480"/>
                    <a:pt x="16555873" y="101600"/>
                  </a:cubicBezTo>
                  <a:cubicBezTo>
                    <a:pt x="16555873" y="45720"/>
                    <a:pt x="16648999" y="0"/>
                    <a:pt x="16762822" y="0"/>
                  </a:cubicBezTo>
                  <a:close/>
                </a:path>
              </a:pathLst>
            </a:custGeom>
            <a:solidFill>
              <a:srgbClr val="C7D0D8"/>
            </a:solidFill>
          </p:spPr>
        </p:sp>
      </p:grpSp>
      <p:grpSp>
        <p:nvGrpSpPr>
          <p:cNvPr id="27" name="Group 27"/>
          <p:cNvGrpSpPr/>
          <p:nvPr/>
        </p:nvGrpSpPr>
        <p:grpSpPr>
          <a:xfrm>
            <a:off x="7265478" y="4802231"/>
            <a:ext cx="280985" cy="3611132"/>
            <a:chOff x="0" y="0"/>
            <a:chExt cx="152400" cy="1958594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152400" cy="1958594"/>
            </a:xfrm>
            <a:custGeom>
              <a:avLst/>
              <a:gdLst/>
              <a:ahLst/>
              <a:cxnLst/>
              <a:rect l="l" t="t" r="r" b="b"/>
              <a:pathLst>
                <a:path w="152400" h="1958594">
                  <a:moveTo>
                    <a:pt x="0" y="0"/>
                  </a:moveTo>
                  <a:lnTo>
                    <a:pt x="152400" y="0"/>
                  </a:lnTo>
                  <a:lnTo>
                    <a:pt x="152400" y="1958594"/>
                  </a:lnTo>
                  <a:lnTo>
                    <a:pt x="0" y="1958594"/>
                  </a:lnTo>
                  <a:close/>
                </a:path>
              </a:pathLst>
            </a:custGeom>
            <a:solidFill>
              <a:srgbClr val="2C92D5"/>
            </a:solidFill>
          </p:spPr>
        </p:sp>
      </p:grpSp>
      <p:grpSp>
        <p:nvGrpSpPr>
          <p:cNvPr id="29" name="Group 29"/>
          <p:cNvGrpSpPr/>
          <p:nvPr/>
        </p:nvGrpSpPr>
        <p:grpSpPr>
          <a:xfrm rot="5400000">
            <a:off x="8028336" y="6264545"/>
            <a:ext cx="5729737" cy="257774"/>
            <a:chOff x="0" y="0"/>
            <a:chExt cx="9194800" cy="812800"/>
          </a:xfrm>
        </p:grpSpPr>
        <p:sp>
          <p:nvSpPr>
            <p:cNvPr id="30" name="Freeform 30"/>
            <p:cNvSpPr/>
            <p:nvPr/>
          </p:nvSpPr>
          <p:spPr>
            <a:xfrm>
              <a:off x="475165" y="304800"/>
              <a:ext cx="16969771" cy="203200"/>
            </a:xfrm>
            <a:custGeom>
              <a:avLst/>
              <a:gdLst/>
              <a:ahLst/>
              <a:cxnLst/>
              <a:rect l="l" t="t" r="r" b="b"/>
              <a:pathLst>
                <a:path w="16969771" h="203200">
                  <a:moveTo>
                    <a:pt x="206948" y="0"/>
                  </a:moveTo>
                  <a:cubicBezTo>
                    <a:pt x="320770" y="0"/>
                    <a:pt x="413896" y="45720"/>
                    <a:pt x="413896" y="101600"/>
                  </a:cubicBezTo>
                  <a:cubicBezTo>
                    <a:pt x="413896" y="157480"/>
                    <a:pt x="320770" y="203200"/>
                    <a:pt x="206948" y="203200"/>
                  </a:cubicBezTo>
                  <a:cubicBezTo>
                    <a:pt x="93126" y="203200"/>
                    <a:pt x="0" y="157480"/>
                    <a:pt x="0" y="101600"/>
                  </a:cubicBezTo>
                  <a:cubicBezTo>
                    <a:pt x="0" y="45720"/>
                    <a:pt x="93126" y="0"/>
                    <a:pt x="206948" y="0"/>
                  </a:cubicBezTo>
                  <a:close/>
                  <a:moveTo>
                    <a:pt x="1034742" y="0"/>
                  </a:moveTo>
                  <a:cubicBezTo>
                    <a:pt x="1148563" y="0"/>
                    <a:pt x="1241690" y="45720"/>
                    <a:pt x="1241690" y="101600"/>
                  </a:cubicBezTo>
                  <a:cubicBezTo>
                    <a:pt x="1241690" y="157480"/>
                    <a:pt x="1148563" y="203200"/>
                    <a:pt x="1034742" y="203200"/>
                  </a:cubicBezTo>
                  <a:cubicBezTo>
                    <a:pt x="920920" y="203200"/>
                    <a:pt x="827793" y="157480"/>
                    <a:pt x="827793" y="101600"/>
                  </a:cubicBezTo>
                  <a:cubicBezTo>
                    <a:pt x="827793" y="45720"/>
                    <a:pt x="920920" y="0"/>
                    <a:pt x="1034742" y="0"/>
                  </a:cubicBezTo>
                  <a:close/>
                  <a:moveTo>
                    <a:pt x="1862535" y="0"/>
                  </a:moveTo>
                  <a:cubicBezTo>
                    <a:pt x="1976357" y="0"/>
                    <a:pt x="2069484" y="45720"/>
                    <a:pt x="2069484" y="101600"/>
                  </a:cubicBezTo>
                  <a:cubicBezTo>
                    <a:pt x="2069484" y="157480"/>
                    <a:pt x="1976357" y="203200"/>
                    <a:pt x="1862535" y="203200"/>
                  </a:cubicBezTo>
                  <a:cubicBezTo>
                    <a:pt x="1748714" y="203200"/>
                    <a:pt x="1655587" y="157480"/>
                    <a:pt x="1655587" y="101600"/>
                  </a:cubicBezTo>
                  <a:cubicBezTo>
                    <a:pt x="1655587" y="45720"/>
                    <a:pt x="1748714" y="0"/>
                    <a:pt x="1862535" y="0"/>
                  </a:cubicBezTo>
                  <a:close/>
                  <a:moveTo>
                    <a:pt x="2690329" y="0"/>
                  </a:moveTo>
                  <a:cubicBezTo>
                    <a:pt x="2804151" y="0"/>
                    <a:pt x="2897277" y="45720"/>
                    <a:pt x="2897277" y="101600"/>
                  </a:cubicBezTo>
                  <a:cubicBezTo>
                    <a:pt x="2897277" y="157480"/>
                    <a:pt x="2804151" y="203200"/>
                    <a:pt x="2690329" y="203200"/>
                  </a:cubicBezTo>
                  <a:cubicBezTo>
                    <a:pt x="2576507" y="203200"/>
                    <a:pt x="2483381" y="157480"/>
                    <a:pt x="2483381" y="101600"/>
                  </a:cubicBezTo>
                  <a:cubicBezTo>
                    <a:pt x="2483381" y="45720"/>
                    <a:pt x="2576507" y="0"/>
                    <a:pt x="2690329" y="0"/>
                  </a:cubicBezTo>
                  <a:close/>
                  <a:moveTo>
                    <a:pt x="3518123" y="0"/>
                  </a:moveTo>
                  <a:cubicBezTo>
                    <a:pt x="3631944" y="0"/>
                    <a:pt x="3725071" y="45720"/>
                    <a:pt x="3725071" y="101600"/>
                  </a:cubicBezTo>
                  <a:cubicBezTo>
                    <a:pt x="3725071" y="157480"/>
                    <a:pt x="3631944" y="203200"/>
                    <a:pt x="3518123" y="203200"/>
                  </a:cubicBezTo>
                  <a:cubicBezTo>
                    <a:pt x="3404301" y="203200"/>
                    <a:pt x="3311174" y="157480"/>
                    <a:pt x="3311174" y="101600"/>
                  </a:cubicBezTo>
                  <a:cubicBezTo>
                    <a:pt x="3311174" y="45720"/>
                    <a:pt x="3404301" y="0"/>
                    <a:pt x="3518123" y="0"/>
                  </a:cubicBezTo>
                  <a:close/>
                  <a:moveTo>
                    <a:pt x="4345916" y="0"/>
                  </a:moveTo>
                  <a:cubicBezTo>
                    <a:pt x="4459738" y="0"/>
                    <a:pt x="4552865" y="45720"/>
                    <a:pt x="4552865" y="101600"/>
                  </a:cubicBezTo>
                  <a:cubicBezTo>
                    <a:pt x="4552865" y="157480"/>
                    <a:pt x="4459738" y="203200"/>
                    <a:pt x="4345916" y="203200"/>
                  </a:cubicBezTo>
                  <a:cubicBezTo>
                    <a:pt x="4232095" y="203200"/>
                    <a:pt x="4138968" y="157480"/>
                    <a:pt x="4138968" y="101600"/>
                  </a:cubicBezTo>
                  <a:cubicBezTo>
                    <a:pt x="4138968" y="45720"/>
                    <a:pt x="4232095" y="0"/>
                    <a:pt x="4345916" y="0"/>
                  </a:cubicBezTo>
                  <a:close/>
                  <a:moveTo>
                    <a:pt x="5173710" y="0"/>
                  </a:moveTo>
                  <a:cubicBezTo>
                    <a:pt x="5287532" y="0"/>
                    <a:pt x="5380658" y="45720"/>
                    <a:pt x="5380658" y="101600"/>
                  </a:cubicBezTo>
                  <a:cubicBezTo>
                    <a:pt x="5380658" y="157480"/>
                    <a:pt x="5287532" y="203200"/>
                    <a:pt x="5173710" y="203200"/>
                  </a:cubicBezTo>
                  <a:cubicBezTo>
                    <a:pt x="5059888" y="203200"/>
                    <a:pt x="4966761" y="157480"/>
                    <a:pt x="4966761" y="101600"/>
                  </a:cubicBezTo>
                  <a:cubicBezTo>
                    <a:pt x="4966761" y="45720"/>
                    <a:pt x="5059888" y="0"/>
                    <a:pt x="5173710" y="0"/>
                  </a:cubicBezTo>
                  <a:close/>
                  <a:moveTo>
                    <a:pt x="6001504" y="0"/>
                  </a:moveTo>
                  <a:cubicBezTo>
                    <a:pt x="6115325" y="0"/>
                    <a:pt x="6208452" y="45720"/>
                    <a:pt x="6208452" y="101600"/>
                  </a:cubicBezTo>
                  <a:cubicBezTo>
                    <a:pt x="6208452" y="157480"/>
                    <a:pt x="6115325" y="203200"/>
                    <a:pt x="6001504" y="203200"/>
                  </a:cubicBezTo>
                  <a:cubicBezTo>
                    <a:pt x="5887682" y="203200"/>
                    <a:pt x="5794555" y="157480"/>
                    <a:pt x="5794555" y="101600"/>
                  </a:cubicBezTo>
                  <a:cubicBezTo>
                    <a:pt x="5794555" y="45720"/>
                    <a:pt x="5887682" y="0"/>
                    <a:pt x="6001504" y="0"/>
                  </a:cubicBezTo>
                  <a:close/>
                  <a:moveTo>
                    <a:pt x="6829297" y="0"/>
                  </a:moveTo>
                  <a:cubicBezTo>
                    <a:pt x="6943119" y="0"/>
                    <a:pt x="7036246" y="45720"/>
                    <a:pt x="7036246" y="101600"/>
                  </a:cubicBezTo>
                  <a:cubicBezTo>
                    <a:pt x="7036246" y="157480"/>
                    <a:pt x="6943119" y="203200"/>
                    <a:pt x="6829297" y="203200"/>
                  </a:cubicBezTo>
                  <a:cubicBezTo>
                    <a:pt x="6715476" y="203200"/>
                    <a:pt x="6622349" y="157480"/>
                    <a:pt x="6622349" y="101600"/>
                  </a:cubicBezTo>
                  <a:cubicBezTo>
                    <a:pt x="6622349" y="45720"/>
                    <a:pt x="6715476" y="0"/>
                    <a:pt x="6829297" y="0"/>
                  </a:cubicBezTo>
                  <a:close/>
                  <a:moveTo>
                    <a:pt x="7657091" y="0"/>
                  </a:moveTo>
                  <a:cubicBezTo>
                    <a:pt x="7770912" y="0"/>
                    <a:pt x="7864039" y="45720"/>
                    <a:pt x="7864039" y="101600"/>
                  </a:cubicBezTo>
                  <a:cubicBezTo>
                    <a:pt x="7864039" y="157480"/>
                    <a:pt x="7770912" y="203200"/>
                    <a:pt x="7657091" y="203200"/>
                  </a:cubicBezTo>
                  <a:cubicBezTo>
                    <a:pt x="7543270" y="203200"/>
                    <a:pt x="7450143" y="157480"/>
                    <a:pt x="7450143" y="101600"/>
                  </a:cubicBezTo>
                  <a:cubicBezTo>
                    <a:pt x="7450143" y="45720"/>
                    <a:pt x="7543270" y="0"/>
                    <a:pt x="7657091" y="0"/>
                  </a:cubicBezTo>
                  <a:close/>
                  <a:moveTo>
                    <a:pt x="8484884" y="0"/>
                  </a:moveTo>
                  <a:cubicBezTo>
                    <a:pt x="8598706" y="0"/>
                    <a:pt x="8691833" y="45720"/>
                    <a:pt x="8691833" y="101600"/>
                  </a:cubicBezTo>
                  <a:cubicBezTo>
                    <a:pt x="8691833" y="157480"/>
                    <a:pt x="8598706" y="203200"/>
                    <a:pt x="8484884" y="203200"/>
                  </a:cubicBezTo>
                  <a:cubicBezTo>
                    <a:pt x="8371063" y="203200"/>
                    <a:pt x="8277936" y="157480"/>
                    <a:pt x="8277936" y="101600"/>
                  </a:cubicBezTo>
                  <a:cubicBezTo>
                    <a:pt x="8277936" y="45720"/>
                    <a:pt x="8371063" y="0"/>
                    <a:pt x="8484884" y="0"/>
                  </a:cubicBezTo>
                  <a:close/>
                  <a:moveTo>
                    <a:pt x="9312678" y="0"/>
                  </a:moveTo>
                  <a:cubicBezTo>
                    <a:pt x="9426500" y="0"/>
                    <a:pt x="9519626" y="45720"/>
                    <a:pt x="9519626" y="101600"/>
                  </a:cubicBezTo>
                  <a:cubicBezTo>
                    <a:pt x="9519626" y="157480"/>
                    <a:pt x="9426500" y="203200"/>
                    <a:pt x="9312678" y="203200"/>
                  </a:cubicBezTo>
                  <a:cubicBezTo>
                    <a:pt x="9198857" y="203200"/>
                    <a:pt x="9105730" y="157480"/>
                    <a:pt x="9105730" y="101600"/>
                  </a:cubicBezTo>
                  <a:cubicBezTo>
                    <a:pt x="9105730" y="45720"/>
                    <a:pt x="9198857" y="0"/>
                    <a:pt x="9312678" y="0"/>
                  </a:cubicBezTo>
                  <a:close/>
                  <a:moveTo>
                    <a:pt x="10140472" y="0"/>
                  </a:moveTo>
                  <a:cubicBezTo>
                    <a:pt x="10254293" y="0"/>
                    <a:pt x="10347420" y="45720"/>
                    <a:pt x="10347420" y="101600"/>
                  </a:cubicBezTo>
                  <a:cubicBezTo>
                    <a:pt x="10347420" y="157480"/>
                    <a:pt x="10254293" y="203200"/>
                    <a:pt x="10140472" y="203200"/>
                  </a:cubicBezTo>
                  <a:cubicBezTo>
                    <a:pt x="10026651" y="203200"/>
                    <a:pt x="9933524" y="157480"/>
                    <a:pt x="9933524" y="101600"/>
                  </a:cubicBezTo>
                  <a:cubicBezTo>
                    <a:pt x="9933524" y="45720"/>
                    <a:pt x="10026651" y="0"/>
                    <a:pt x="10140472" y="0"/>
                  </a:cubicBezTo>
                  <a:close/>
                  <a:moveTo>
                    <a:pt x="10968265" y="0"/>
                  </a:moveTo>
                  <a:cubicBezTo>
                    <a:pt x="11082087" y="0"/>
                    <a:pt x="11175214" y="45720"/>
                    <a:pt x="11175214" y="101600"/>
                  </a:cubicBezTo>
                  <a:cubicBezTo>
                    <a:pt x="11175214" y="157480"/>
                    <a:pt x="11082087" y="203200"/>
                    <a:pt x="10968265" y="203200"/>
                  </a:cubicBezTo>
                  <a:cubicBezTo>
                    <a:pt x="10854444" y="203200"/>
                    <a:pt x="10761317" y="157480"/>
                    <a:pt x="10761317" y="101600"/>
                  </a:cubicBezTo>
                  <a:cubicBezTo>
                    <a:pt x="10761317" y="45720"/>
                    <a:pt x="10854444" y="0"/>
                    <a:pt x="10968265" y="0"/>
                  </a:cubicBezTo>
                  <a:close/>
                  <a:moveTo>
                    <a:pt x="11796059" y="0"/>
                  </a:moveTo>
                  <a:cubicBezTo>
                    <a:pt x="11909881" y="0"/>
                    <a:pt x="12003007" y="45720"/>
                    <a:pt x="12003007" y="101600"/>
                  </a:cubicBezTo>
                  <a:cubicBezTo>
                    <a:pt x="12003007" y="157480"/>
                    <a:pt x="11909881" y="203200"/>
                    <a:pt x="11796059" y="203200"/>
                  </a:cubicBezTo>
                  <a:cubicBezTo>
                    <a:pt x="11682238" y="203200"/>
                    <a:pt x="11589111" y="157480"/>
                    <a:pt x="11589111" y="101600"/>
                  </a:cubicBezTo>
                  <a:cubicBezTo>
                    <a:pt x="11589111" y="45720"/>
                    <a:pt x="11682238" y="0"/>
                    <a:pt x="11796059" y="0"/>
                  </a:cubicBezTo>
                  <a:close/>
                  <a:moveTo>
                    <a:pt x="12623853" y="0"/>
                  </a:moveTo>
                  <a:cubicBezTo>
                    <a:pt x="12737675" y="0"/>
                    <a:pt x="12830801" y="45720"/>
                    <a:pt x="12830801" y="101600"/>
                  </a:cubicBezTo>
                  <a:cubicBezTo>
                    <a:pt x="12830801" y="157480"/>
                    <a:pt x="12737675" y="203200"/>
                    <a:pt x="12623853" y="203200"/>
                  </a:cubicBezTo>
                  <a:cubicBezTo>
                    <a:pt x="12510032" y="203200"/>
                    <a:pt x="12416905" y="157480"/>
                    <a:pt x="12416905" y="101600"/>
                  </a:cubicBezTo>
                  <a:cubicBezTo>
                    <a:pt x="12416905" y="45720"/>
                    <a:pt x="12510031" y="0"/>
                    <a:pt x="12623853" y="0"/>
                  </a:cubicBezTo>
                  <a:close/>
                  <a:moveTo>
                    <a:pt x="13451647" y="0"/>
                  </a:moveTo>
                  <a:cubicBezTo>
                    <a:pt x="13565468" y="0"/>
                    <a:pt x="13658596" y="45720"/>
                    <a:pt x="13658596" y="101600"/>
                  </a:cubicBezTo>
                  <a:cubicBezTo>
                    <a:pt x="13658596" y="157480"/>
                    <a:pt x="13565468" y="203200"/>
                    <a:pt x="13451647" y="203200"/>
                  </a:cubicBezTo>
                  <a:cubicBezTo>
                    <a:pt x="13337824" y="203200"/>
                    <a:pt x="13244698" y="157480"/>
                    <a:pt x="13244698" y="101600"/>
                  </a:cubicBezTo>
                  <a:cubicBezTo>
                    <a:pt x="13244698" y="45720"/>
                    <a:pt x="13337824" y="0"/>
                    <a:pt x="13451647" y="0"/>
                  </a:cubicBezTo>
                  <a:close/>
                  <a:moveTo>
                    <a:pt x="14279440" y="0"/>
                  </a:moveTo>
                  <a:cubicBezTo>
                    <a:pt x="14393262" y="0"/>
                    <a:pt x="14486388" y="45720"/>
                    <a:pt x="14486388" y="101600"/>
                  </a:cubicBezTo>
                  <a:cubicBezTo>
                    <a:pt x="14486388" y="157480"/>
                    <a:pt x="14393262" y="203200"/>
                    <a:pt x="14279440" y="203200"/>
                  </a:cubicBezTo>
                  <a:cubicBezTo>
                    <a:pt x="14165619" y="203200"/>
                    <a:pt x="14072491" y="157480"/>
                    <a:pt x="14072491" y="101600"/>
                  </a:cubicBezTo>
                  <a:cubicBezTo>
                    <a:pt x="14072491" y="45720"/>
                    <a:pt x="14165617" y="0"/>
                    <a:pt x="14279440" y="0"/>
                  </a:cubicBezTo>
                  <a:close/>
                  <a:moveTo>
                    <a:pt x="15107234" y="0"/>
                  </a:moveTo>
                  <a:cubicBezTo>
                    <a:pt x="15221055" y="0"/>
                    <a:pt x="15314183" y="45720"/>
                    <a:pt x="15314183" y="101600"/>
                  </a:cubicBezTo>
                  <a:cubicBezTo>
                    <a:pt x="15314183" y="157480"/>
                    <a:pt x="15221055" y="203200"/>
                    <a:pt x="15107234" y="203200"/>
                  </a:cubicBezTo>
                  <a:cubicBezTo>
                    <a:pt x="14993412" y="203200"/>
                    <a:pt x="14900286" y="157480"/>
                    <a:pt x="14900286" y="101600"/>
                  </a:cubicBezTo>
                  <a:cubicBezTo>
                    <a:pt x="14900286" y="45720"/>
                    <a:pt x="14993412" y="0"/>
                    <a:pt x="15107234" y="0"/>
                  </a:cubicBezTo>
                  <a:close/>
                  <a:moveTo>
                    <a:pt x="15935027" y="0"/>
                  </a:moveTo>
                  <a:cubicBezTo>
                    <a:pt x="16048850" y="0"/>
                    <a:pt x="16141976" y="45720"/>
                    <a:pt x="16141976" y="101600"/>
                  </a:cubicBezTo>
                  <a:cubicBezTo>
                    <a:pt x="16141976" y="157480"/>
                    <a:pt x="16048850" y="203200"/>
                    <a:pt x="15935027" y="203200"/>
                  </a:cubicBezTo>
                  <a:cubicBezTo>
                    <a:pt x="15821206" y="203200"/>
                    <a:pt x="15728079" y="157480"/>
                    <a:pt x="15728079" y="101600"/>
                  </a:cubicBezTo>
                  <a:cubicBezTo>
                    <a:pt x="15728079" y="45720"/>
                    <a:pt x="15821205" y="0"/>
                    <a:pt x="15935027" y="0"/>
                  </a:cubicBezTo>
                  <a:close/>
                  <a:moveTo>
                    <a:pt x="16762822" y="0"/>
                  </a:moveTo>
                  <a:cubicBezTo>
                    <a:pt x="16876643" y="0"/>
                    <a:pt x="16969770" y="45720"/>
                    <a:pt x="16969770" y="101600"/>
                  </a:cubicBezTo>
                  <a:cubicBezTo>
                    <a:pt x="16969770" y="157480"/>
                    <a:pt x="16876643" y="203200"/>
                    <a:pt x="16762822" y="203200"/>
                  </a:cubicBezTo>
                  <a:cubicBezTo>
                    <a:pt x="16648999" y="203200"/>
                    <a:pt x="16555873" y="157480"/>
                    <a:pt x="16555873" y="101600"/>
                  </a:cubicBezTo>
                  <a:cubicBezTo>
                    <a:pt x="16555873" y="45720"/>
                    <a:pt x="16648999" y="0"/>
                    <a:pt x="16762822" y="0"/>
                  </a:cubicBezTo>
                  <a:close/>
                </a:path>
              </a:pathLst>
            </a:custGeom>
            <a:solidFill>
              <a:srgbClr val="C7D0D8"/>
            </a:solidFill>
          </p:spPr>
        </p:sp>
      </p:grpSp>
      <p:grpSp>
        <p:nvGrpSpPr>
          <p:cNvPr id="31" name="Group 31"/>
          <p:cNvGrpSpPr/>
          <p:nvPr/>
        </p:nvGrpSpPr>
        <p:grpSpPr>
          <a:xfrm>
            <a:off x="10752712" y="5726675"/>
            <a:ext cx="280985" cy="1825402"/>
            <a:chOff x="0" y="0"/>
            <a:chExt cx="152400" cy="990055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152400" cy="990055"/>
            </a:xfrm>
            <a:custGeom>
              <a:avLst/>
              <a:gdLst/>
              <a:ahLst/>
              <a:cxnLst/>
              <a:rect l="l" t="t" r="r" b="b"/>
              <a:pathLst>
                <a:path w="152400" h="990055">
                  <a:moveTo>
                    <a:pt x="0" y="0"/>
                  </a:moveTo>
                  <a:lnTo>
                    <a:pt x="152400" y="0"/>
                  </a:lnTo>
                  <a:lnTo>
                    <a:pt x="152400" y="990055"/>
                  </a:lnTo>
                  <a:lnTo>
                    <a:pt x="0" y="990055"/>
                  </a:lnTo>
                  <a:close/>
                </a:path>
              </a:pathLst>
            </a:custGeom>
            <a:solidFill>
              <a:srgbClr val="2C92D5"/>
            </a:solidFill>
          </p:spPr>
        </p:sp>
      </p:grpSp>
      <p:grpSp>
        <p:nvGrpSpPr>
          <p:cNvPr id="33" name="Group 33"/>
          <p:cNvGrpSpPr/>
          <p:nvPr/>
        </p:nvGrpSpPr>
        <p:grpSpPr>
          <a:xfrm rot="5400000">
            <a:off x="11519657" y="6264545"/>
            <a:ext cx="5729737" cy="257774"/>
            <a:chOff x="0" y="0"/>
            <a:chExt cx="9194800" cy="812800"/>
          </a:xfrm>
        </p:grpSpPr>
        <p:sp>
          <p:nvSpPr>
            <p:cNvPr id="34" name="Freeform 34"/>
            <p:cNvSpPr/>
            <p:nvPr/>
          </p:nvSpPr>
          <p:spPr>
            <a:xfrm>
              <a:off x="475165" y="304800"/>
              <a:ext cx="16969771" cy="203200"/>
            </a:xfrm>
            <a:custGeom>
              <a:avLst/>
              <a:gdLst/>
              <a:ahLst/>
              <a:cxnLst/>
              <a:rect l="l" t="t" r="r" b="b"/>
              <a:pathLst>
                <a:path w="16969771" h="203200">
                  <a:moveTo>
                    <a:pt x="206948" y="0"/>
                  </a:moveTo>
                  <a:cubicBezTo>
                    <a:pt x="320770" y="0"/>
                    <a:pt x="413896" y="45720"/>
                    <a:pt x="413896" y="101600"/>
                  </a:cubicBezTo>
                  <a:cubicBezTo>
                    <a:pt x="413896" y="157480"/>
                    <a:pt x="320770" y="203200"/>
                    <a:pt x="206948" y="203200"/>
                  </a:cubicBezTo>
                  <a:cubicBezTo>
                    <a:pt x="93126" y="203200"/>
                    <a:pt x="0" y="157480"/>
                    <a:pt x="0" y="101600"/>
                  </a:cubicBezTo>
                  <a:cubicBezTo>
                    <a:pt x="0" y="45720"/>
                    <a:pt x="93126" y="0"/>
                    <a:pt x="206948" y="0"/>
                  </a:cubicBezTo>
                  <a:close/>
                  <a:moveTo>
                    <a:pt x="1034742" y="0"/>
                  </a:moveTo>
                  <a:cubicBezTo>
                    <a:pt x="1148563" y="0"/>
                    <a:pt x="1241690" y="45720"/>
                    <a:pt x="1241690" y="101600"/>
                  </a:cubicBezTo>
                  <a:cubicBezTo>
                    <a:pt x="1241690" y="157480"/>
                    <a:pt x="1148563" y="203200"/>
                    <a:pt x="1034742" y="203200"/>
                  </a:cubicBezTo>
                  <a:cubicBezTo>
                    <a:pt x="920920" y="203200"/>
                    <a:pt x="827793" y="157480"/>
                    <a:pt x="827793" y="101600"/>
                  </a:cubicBezTo>
                  <a:cubicBezTo>
                    <a:pt x="827793" y="45720"/>
                    <a:pt x="920920" y="0"/>
                    <a:pt x="1034742" y="0"/>
                  </a:cubicBezTo>
                  <a:close/>
                  <a:moveTo>
                    <a:pt x="1862535" y="0"/>
                  </a:moveTo>
                  <a:cubicBezTo>
                    <a:pt x="1976357" y="0"/>
                    <a:pt x="2069484" y="45720"/>
                    <a:pt x="2069484" y="101600"/>
                  </a:cubicBezTo>
                  <a:cubicBezTo>
                    <a:pt x="2069484" y="157480"/>
                    <a:pt x="1976357" y="203200"/>
                    <a:pt x="1862535" y="203200"/>
                  </a:cubicBezTo>
                  <a:cubicBezTo>
                    <a:pt x="1748714" y="203200"/>
                    <a:pt x="1655587" y="157480"/>
                    <a:pt x="1655587" y="101600"/>
                  </a:cubicBezTo>
                  <a:cubicBezTo>
                    <a:pt x="1655587" y="45720"/>
                    <a:pt x="1748714" y="0"/>
                    <a:pt x="1862535" y="0"/>
                  </a:cubicBezTo>
                  <a:close/>
                  <a:moveTo>
                    <a:pt x="2690329" y="0"/>
                  </a:moveTo>
                  <a:cubicBezTo>
                    <a:pt x="2804151" y="0"/>
                    <a:pt x="2897277" y="45720"/>
                    <a:pt x="2897277" y="101600"/>
                  </a:cubicBezTo>
                  <a:cubicBezTo>
                    <a:pt x="2897277" y="157480"/>
                    <a:pt x="2804151" y="203200"/>
                    <a:pt x="2690329" y="203200"/>
                  </a:cubicBezTo>
                  <a:cubicBezTo>
                    <a:pt x="2576507" y="203200"/>
                    <a:pt x="2483381" y="157480"/>
                    <a:pt x="2483381" y="101600"/>
                  </a:cubicBezTo>
                  <a:cubicBezTo>
                    <a:pt x="2483381" y="45720"/>
                    <a:pt x="2576507" y="0"/>
                    <a:pt x="2690329" y="0"/>
                  </a:cubicBezTo>
                  <a:close/>
                  <a:moveTo>
                    <a:pt x="3518123" y="0"/>
                  </a:moveTo>
                  <a:cubicBezTo>
                    <a:pt x="3631944" y="0"/>
                    <a:pt x="3725071" y="45720"/>
                    <a:pt x="3725071" y="101600"/>
                  </a:cubicBezTo>
                  <a:cubicBezTo>
                    <a:pt x="3725071" y="157480"/>
                    <a:pt x="3631944" y="203200"/>
                    <a:pt x="3518123" y="203200"/>
                  </a:cubicBezTo>
                  <a:cubicBezTo>
                    <a:pt x="3404301" y="203200"/>
                    <a:pt x="3311174" y="157480"/>
                    <a:pt x="3311174" y="101600"/>
                  </a:cubicBezTo>
                  <a:cubicBezTo>
                    <a:pt x="3311174" y="45720"/>
                    <a:pt x="3404301" y="0"/>
                    <a:pt x="3518123" y="0"/>
                  </a:cubicBezTo>
                  <a:close/>
                  <a:moveTo>
                    <a:pt x="4345916" y="0"/>
                  </a:moveTo>
                  <a:cubicBezTo>
                    <a:pt x="4459738" y="0"/>
                    <a:pt x="4552865" y="45720"/>
                    <a:pt x="4552865" y="101600"/>
                  </a:cubicBezTo>
                  <a:cubicBezTo>
                    <a:pt x="4552865" y="157480"/>
                    <a:pt x="4459738" y="203200"/>
                    <a:pt x="4345916" y="203200"/>
                  </a:cubicBezTo>
                  <a:cubicBezTo>
                    <a:pt x="4232095" y="203200"/>
                    <a:pt x="4138968" y="157480"/>
                    <a:pt x="4138968" y="101600"/>
                  </a:cubicBezTo>
                  <a:cubicBezTo>
                    <a:pt x="4138968" y="45720"/>
                    <a:pt x="4232095" y="0"/>
                    <a:pt x="4345916" y="0"/>
                  </a:cubicBezTo>
                  <a:close/>
                  <a:moveTo>
                    <a:pt x="5173710" y="0"/>
                  </a:moveTo>
                  <a:cubicBezTo>
                    <a:pt x="5287532" y="0"/>
                    <a:pt x="5380658" y="45720"/>
                    <a:pt x="5380658" y="101600"/>
                  </a:cubicBezTo>
                  <a:cubicBezTo>
                    <a:pt x="5380658" y="157480"/>
                    <a:pt x="5287532" y="203200"/>
                    <a:pt x="5173710" y="203200"/>
                  </a:cubicBezTo>
                  <a:cubicBezTo>
                    <a:pt x="5059888" y="203200"/>
                    <a:pt x="4966761" y="157480"/>
                    <a:pt x="4966761" y="101600"/>
                  </a:cubicBezTo>
                  <a:cubicBezTo>
                    <a:pt x="4966761" y="45720"/>
                    <a:pt x="5059888" y="0"/>
                    <a:pt x="5173710" y="0"/>
                  </a:cubicBezTo>
                  <a:close/>
                  <a:moveTo>
                    <a:pt x="6001504" y="0"/>
                  </a:moveTo>
                  <a:cubicBezTo>
                    <a:pt x="6115325" y="0"/>
                    <a:pt x="6208452" y="45720"/>
                    <a:pt x="6208452" y="101600"/>
                  </a:cubicBezTo>
                  <a:cubicBezTo>
                    <a:pt x="6208452" y="157480"/>
                    <a:pt x="6115325" y="203200"/>
                    <a:pt x="6001504" y="203200"/>
                  </a:cubicBezTo>
                  <a:cubicBezTo>
                    <a:pt x="5887682" y="203200"/>
                    <a:pt x="5794555" y="157480"/>
                    <a:pt x="5794555" y="101600"/>
                  </a:cubicBezTo>
                  <a:cubicBezTo>
                    <a:pt x="5794555" y="45720"/>
                    <a:pt x="5887682" y="0"/>
                    <a:pt x="6001504" y="0"/>
                  </a:cubicBezTo>
                  <a:close/>
                  <a:moveTo>
                    <a:pt x="6829297" y="0"/>
                  </a:moveTo>
                  <a:cubicBezTo>
                    <a:pt x="6943119" y="0"/>
                    <a:pt x="7036246" y="45720"/>
                    <a:pt x="7036246" y="101600"/>
                  </a:cubicBezTo>
                  <a:cubicBezTo>
                    <a:pt x="7036246" y="157480"/>
                    <a:pt x="6943119" y="203200"/>
                    <a:pt x="6829297" y="203200"/>
                  </a:cubicBezTo>
                  <a:cubicBezTo>
                    <a:pt x="6715476" y="203200"/>
                    <a:pt x="6622349" y="157480"/>
                    <a:pt x="6622349" y="101600"/>
                  </a:cubicBezTo>
                  <a:cubicBezTo>
                    <a:pt x="6622349" y="45720"/>
                    <a:pt x="6715476" y="0"/>
                    <a:pt x="6829297" y="0"/>
                  </a:cubicBezTo>
                  <a:close/>
                  <a:moveTo>
                    <a:pt x="7657091" y="0"/>
                  </a:moveTo>
                  <a:cubicBezTo>
                    <a:pt x="7770912" y="0"/>
                    <a:pt x="7864039" y="45720"/>
                    <a:pt x="7864039" y="101600"/>
                  </a:cubicBezTo>
                  <a:cubicBezTo>
                    <a:pt x="7864039" y="157480"/>
                    <a:pt x="7770912" y="203200"/>
                    <a:pt x="7657091" y="203200"/>
                  </a:cubicBezTo>
                  <a:cubicBezTo>
                    <a:pt x="7543270" y="203200"/>
                    <a:pt x="7450143" y="157480"/>
                    <a:pt x="7450143" y="101600"/>
                  </a:cubicBezTo>
                  <a:cubicBezTo>
                    <a:pt x="7450143" y="45720"/>
                    <a:pt x="7543270" y="0"/>
                    <a:pt x="7657091" y="0"/>
                  </a:cubicBezTo>
                  <a:close/>
                  <a:moveTo>
                    <a:pt x="8484884" y="0"/>
                  </a:moveTo>
                  <a:cubicBezTo>
                    <a:pt x="8598706" y="0"/>
                    <a:pt x="8691833" y="45720"/>
                    <a:pt x="8691833" y="101600"/>
                  </a:cubicBezTo>
                  <a:cubicBezTo>
                    <a:pt x="8691833" y="157480"/>
                    <a:pt x="8598706" y="203200"/>
                    <a:pt x="8484884" y="203200"/>
                  </a:cubicBezTo>
                  <a:cubicBezTo>
                    <a:pt x="8371063" y="203200"/>
                    <a:pt x="8277936" y="157480"/>
                    <a:pt x="8277936" y="101600"/>
                  </a:cubicBezTo>
                  <a:cubicBezTo>
                    <a:pt x="8277936" y="45720"/>
                    <a:pt x="8371063" y="0"/>
                    <a:pt x="8484884" y="0"/>
                  </a:cubicBezTo>
                  <a:close/>
                  <a:moveTo>
                    <a:pt x="9312678" y="0"/>
                  </a:moveTo>
                  <a:cubicBezTo>
                    <a:pt x="9426500" y="0"/>
                    <a:pt x="9519626" y="45720"/>
                    <a:pt x="9519626" y="101600"/>
                  </a:cubicBezTo>
                  <a:cubicBezTo>
                    <a:pt x="9519626" y="157480"/>
                    <a:pt x="9426500" y="203200"/>
                    <a:pt x="9312678" y="203200"/>
                  </a:cubicBezTo>
                  <a:cubicBezTo>
                    <a:pt x="9198857" y="203200"/>
                    <a:pt x="9105730" y="157480"/>
                    <a:pt x="9105730" y="101600"/>
                  </a:cubicBezTo>
                  <a:cubicBezTo>
                    <a:pt x="9105730" y="45720"/>
                    <a:pt x="9198857" y="0"/>
                    <a:pt x="9312678" y="0"/>
                  </a:cubicBezTo>
                  <a:close/>
                  <a:moveTo>
                    <a:pt x="10140472" y="0"/>
                  </a:moveTo>
                  <a:cubicBezTo>
                    <a:pt x="10254293" y="0"/>
                    <a:pt x="10347420" y="45720"/>
                    <a:pt x="10347420" y="101600"/>
                  </a:cubicBezTo>
                  <a:cubicBezTo>
                    <a:pt x="10347420" y="157480"/>
                    <a:pt x="10254293" y="203200"/>
                    <a:pt x="10140472" y="203200"/>
                  </a:cubicBezTo>
                  <a:cubicBezTo>
                    <a:pt x="10026651" y="203200"/>
                    <a:pt x="9933524" y="157480"/>
                    <a:pt x="9933524" y="101600"/>
                  </a:cubicBezTo>
                  <a:cubicBezTo>
                    <a:pt x="9933524" y="45720"/>
                    <a:pt x="10026651" y="0"/>
                    <a:pt x="10140472" y="0"/>
                  </a:cubicBezTo>
                  <a:close/>
                  <a:moveTo>
                    <a:pt x="10968265" y="0"/>
                  </a:moveTo>
                  <a:cubicBezTo>
                    <a:pt x="11082087" y="0"/>
                    <a:pt x="11175214" y="45720"/>
                    <a:pt x="11175214" y="101600"/>
                  </a:cubicBezTo>
                  <a:cubicBezTo>
                    <a:pt x="11175214" y="157480"/>
                    <a:pt x="11082087" y="203200"/>
                    <a:pt x="10968265" y="203200"/>
                  </a:cubicBezTo>
                  <a:cubicBezTo>
                    <a:pt x="10854444" y="203200"/>
                    <a:pt x="10761317" y="157480"/>
                    <a:pt x="10761317" y="101600"/>
                  </a:cubicBezTo>
                  <a:cubicBezTo>
                    <a:pt x="10761317" y="45720"/>
                    <a:pt x="10854444" y="0"/>
                    <a:pt x="10968265" y="0"/>
                  </a:cubicBezTo>
                  <a:close/>
                  <a:moveTo>
                    <a:pt x="11796059" y="0"/>
                  </a:moveTo>
                  <a:cubicBezTo>
                    <a:pt x="11909881" y="0"/>
                    <a:pt x="12003007" y="45720"/>
                    <a:pt x="12003007" y="101600"/>
                  </a:cubicBezTo>
                  <a:cubicBezTo>
                    <a:pt x="12003007" y="157480"/>
                    <a:pt x="11909881" y="203200"/>
                    <a:pt x="11796059" y="203200"/>
                  </a:cubicBezTo>
                  <a:cubicBezTo>
                    <a:pt x="11682238" y="203200"/>
                    <a:pt x="11589111" y="157480"/>
                    <a:pt x="11589111" y="101600"/>
                  </a:cubicBezTo>
                  <a:cubicBezTo>
                    <a:pt x="11589111" y="45720"/>
                    <a:pt x="11682238" y="0"/>
                    <a:pt x="11796059" y="0"/>
                  </a:cubicBezTo>
                  <a:close/>
                  <a:moveTo>
                    <a:pt x="12623853" y="0"/>
                  </a:moveTo>
                  <a:cubicBezTo>
                    <a:pt x="12737675" y="0"/>
                    <a:pt x="12830801" y="45720"/>
                    <a:pt x="12830801" y="101600"/>
                  </a:cubicBezTo>
                  <a:cubicBezTo>
                    <a:pt x="12830801" y="157480"/>
                    <a:pt x="12737675" y="203200"/>
                    <a:pt x="12623853" y="203200"/>
                  </a:cubicBezTo>
                  <a:cubicBezTo>
                    <a:pt x="12510032" y="203200"/>
                    <a:pt x="12416905" y="157480"/>
                    <a:pt x="12416905" y="101600"/>
                  </a:cubicBezTo>
                  <a:cubicBezTo>
                    <a:pt x="12416905" y="45720"/>
                    <a:pt x="12510031" y="0"/>
                    <a:pt x="12623853" y="0"/>
                  </a:cubicBezTo>
                  <a:close/>
                  <a:moveTo>
                    <a:pt x="13451647" y="0"/>
                  </a:moveTo>
                  <a:cubicBezTo>
                    <a:pt x="13565468" y="0"/>
                    <a:pt x="13658596" y="45720"/>
                    <a:pt x="13658596" y="101600"/>
                  </a:cubicBezTo>
                  <a:cubicBezTo>
                    <a:pt x="13658596" y="157480"/>
                    <a:pt x="13565468" y="203200"/>
                    <a:pt x="13451647" y="203200"/>
                  </a:cubicBezTo>
                  <a:cubicBezTo>
                    <a:pt x="13337824" y="203200"/>
                    <a:pt x="13244698" y="157480"/>
                    <a:pt x="13244698" y="101600"/>
                  </a:cubicBezTo>
                  <a:cubicBezTo>
                    <a:pt x="13244698" y="45720"/>
                    <a:pt x="13337824" y="0"/>
                    <a:pt x="13451647" y="0"/>
                  </a:cubicBezTo>
                  <a:close/>
                  <a:moveTo>
                    <a:pt x="14279440" y="0"/>
                  </a:moveTo>
                  <a:cubicBezTo>
                    <a:pt x="14393262" y="0"/>
                    <a:pt x="14486388" y="45720"/>
                    <a:pt x="14486388" y="101600"/>
                  </a:cubicBezTo>
                  <a:cubicBezTo>
                    <a:pt x="14486388" y="157480"/>
                    <a:pt x="14393262" y="203200"/>
                    <a:pt x="14279440" y="203200"/>
                  </a:cubicBezTo>
                  <a:cubicBezTo>
                    <a:pt x="14165619" y="203200"/>
                    <a:pt x="14072491" y="157480"/>
                    <a:pt x="14072491" y="101600"/>
                  </a:cubicBezTo>
                  <a:cubicBezTo>
                    <a:pt x="14072491" y="45720"/>
                    <a:pt x="14165617" y="0"/>
                    <a:pt x="14279440" y="0"/>
                  </a:cubicBezTo>
                  <a:close/>
                  <a:moveTo>
                    <a:pt x="15107234" y="0"/>
                  </a:moveTo>
                  <a:cubicBezTo>
                    <a:pt x="15221055" y="0"/>
                    <a:pt x="15314183" y="45720"/>
                    <a:pt x="15314183" y="101600"/>
                  </a:cubicBezTo>
                  <a:cubicBezTo>
                    <a:pt x="15314183" y="157480"/>
                    <a:pt x="15221055" y="203200"/>
                    <a:pt x="15107234" y="203200"/>
                  </a:cubicBezTo>
                  <a:cubicBezTo>
                    <a:pt x="14993412" y="203200"/>
                    <a:pt x="14900286" y="157480"/>
                    <a:pt x="14900286" y="101600"/>
                  </a:cubicBezTo>
                  <a:cubicBezTo>
                    <a:pt x="14900286" y="45720"/>
                    <a:pt x="14993412" y="0"/>
                    <a:pt x="15107234" y="0"/>
                  </a:cubicBezTo>
                  <a:close/>
                  <a:moveTo>
                    <a:pt x="15935027" y="0"/>
                  </a:moveTo>
                  <a:cubicBezTo>
                    <a:pt x="16048850" y="0"/>
                    <a:pt x="16141976" y="45720"/>
                    <a:pt x="16141976" y="101600"/>
                  </a:cubicBezTo>
                  <a:cubicBezTo>
                    <a:pt x="16141976" y="157480"/>
                    <a:pt x="16048850" y="203200"/>
                    <a:pt x="15935027" y="203200"/>
                  </a:cubicBezTo>
                  <a:cubicBezTo>
                    <a:pt x="15821206" y="203200"/>
                    <a:pt x="15728079" y="157480"/>
                    <a:pt x="15728079" y="101600"/>
                  </a:cubicBezTo>
                  <a:cubicBezTo>
                    <a:pt x="15728079" y="45720"/>
                    <a:pt x="15821205" y="0"/>
                    <a:pt x="15935027" y="0"/>
                  </a:cubicBezTo>
                  <a:close/>
                  <a:moveTo>
                    <a:pt x="16762822" y="0"/>
                  </a:moveTo>
                  <a:cubicBezTo>
                    <a:pt x="16876643" y="0"/>
                    <a:pt x="16969770" y="45720"/>
                    <a:pt x="16969770" y="101600"/>
                  </a:cubicBezTo>
                  <a:cubicBezTo>
                    <a:pt x="16969770" y="157480"/>
                    <a:pt x="16876643" y="203200"/>
                    <a:pt x="16762822" y="203200"/>
                  </a:cubicBezTo>
                  <a:cubicBezTo>
                    <a:pt x="16648999" y="203200"/>
                    <a:pt x="16555873" y="157480"/>
                    <a:pt x="16555873" y="101600"/>
                  </a:cubicBezTo>
                  <a:cubicBezTo>
                    <a:pt x="16555873" y="45720"/>
                    <a:pt x="16648999" y="0"/>
                    <a:pt x="16762822" y="0"/>
                  </a:cubicBezTo>
                  <a:close/>
                </a:path>
              </a:pathLst>
            </a:custGeom>
            <a:solidFill>
              <a:srgbClr val="C7D0D8"/>
            </a:solidFill>
          </p:spPr>
        </p:sp>
      </p:grpSp>
      <p:grpSp>
        <p:nvGrpSpPr>
          <p:cNvPr id="35" name="Group 35"/>
          <p:cNvGrpSpPr/>
          <p:nvPr/>
        </p:nvGrpSpPr>
        <p:grpSpPr>
          <a:xfrm>
            <a:off x="14244033" y="6291394"/>
            <a:ext cx="280985" cy="680703"/>
            <a:chOff x="0" y="0"/>
            <a:chExt cx="152400" cy="369197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152400" cy="369197"/>
            </a:xfrm>
            <a:custGeom>
              <a:avLst/>
              <a:gdLst/>
              <a:ahLst/>
              <a:cxnLst/>
              <a:rect l="l" t="t" r="r" b="b"/>
              <a:pathLst>
                <a:path w="152400" h="369197">
                  <a:moveTo>
                    <a:pt x="0" y="0"/>
                  </a:moveTo>
                  <a:lnTo>
                    <a:pt x="152400" y="0"/>
                  </a:lnTo>
                  <a:lnTo>
                    <a:pt x="152400" y="369197"/>
                  </a:lnTo>
                  <a:lnTo>
                    <a:pt x="0" y="369197"/>
                  </a:lnTo>
                  <a:close/>
                </a:path>
              </a:pathLst>
            </a:custGeom>
            <a:solidFill>
              <a:srgbClr val="2C92D5"/>
            </a:solidFill>
          </p:spPr>
        </p:sp>
      </p:grpSp>
      <p:grpSp>
        <p:nvGrpSpPr>
          <p:cNvPr id="37" name="Group 37"/>
          <p:cNvGrpSpPr/>
          <p:nvPr/>
        </p:nvGrpSpPr>
        <p:grpSpPr>
          <a:xfrm>
            <a:off x="4184460" y="4939133"/>
            <a:ext cx="3081018" cy="385051"/>
            <a:chOff x="0" y="0"/>
            <a:chExt cx="3434764" cy="429260"/>
          </a:xfrm>
        </p:grpSpPr>
        <p:sp>
          <p:nvSpPr>
            <p:cNvPr id="38" name="Freeform 38"/>
            <p:cNvSpPr/>
            <p:nvPr/>
          </p:nvSpPr>
          <p:spPr>
            <a:xfrm>
              <a:off x="0" y="-5080"/>
              <a:ext cx="3434764" cy="434340"/>
            </a:xfrm>
            <a:custGeom>
              <a:avLst/>
              <a:gdLst/>
              <a:ahLst/>
              <a:cxnLst/>
              <a:rect l="l" t="t" r="r" b="b"/>
              <a:pathLst>
                <a:path w="3434764" h="434340">
                  <a:moveTo>
                    <a:pt x="3416984" y="187960"/>
                  </a:moveTo>
                  <a:lnTo>
                    <a:pt x="3155364" y="11430"/>
                  </a:lnTo>
                  <a:cubicBezTo>
                    <a:pt x="3137584" y="0"/>
                    <a:pt x="3114724" y="3810"/>
                    <a:pt x="3102024" y="21590"/>
                  </a:cubicBezTo>
                  <a:cubicBezTo>
                    <a:pt x="3090594" y="39370"/>
                    <a:pt x="3094404" y="62230"/>
                    <a:pt x="3112184" y="74930"/>
                  </a:cubicBezTo>
                  <a:lnTo>
                    <a:pt x="3270934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3270934" y="257810"/>
                  </a:lnTo>
                  <a:lnTo>
                    <a:pt x="3112184" y="364490"/>
                  </a:lnTo>
                  <a:cubicBezTo>
                    <a:pt x="3094404" y="375920"/>
                    <a:pt x="3090594" y="400050"/>
                    <a:pt x="3102024" y="417830"/>
                  </a:cubicBezTo>
                  <a:cubicBezTo>
                    <a:pt x="3109644" y="429260"/>
                    <a:pt x="3121074" y="434340"/>
                    <a:pt x="3133774" y="434340"/>
                  </a:cubicBezTo>
                  <a:cubicBezTo>
                    <a:pt x="3141394" y="434340"/>
                    <a:pt x="3149014" y="431800"/>
                    <a:pt x="3155364" y="427990"/>
                  </a:cubicBezTo>
                  <a:lnTo>
                    <a:pt x="3418254" y="251460"/>
                  </a:lnTo>
                  <a:cubicBezTo>
                    <a:pt x="3428414" y="243840"/>
                    <a:pt x="3434764" y="232410"/>
                    <a:pt x="3434764" y="219710"/>
                  </a:cubicBezTo>
                  <a:cubicBezTo>
                    <a:pt x="3434764" y="207010"/>
                    <a:pt x="3428414" y="195580"/>
                    <a:pt x="3416984" y="187960"/>
                  </a:cubicBezTo>
                  <a:close/>
                </a:path>
              </a:pathLst>
            </a:custGeom>
            <a:solidFill>
              <a:srgbClr val="77838D"/>
            </a:solidFill>
          </p:spPr>
        </p:sp>
      </p:grpSp>
      <p:sp>
        <p:nvSpPr>
          <p:cNvPr id="39" name="TextBox 39"/>
          <p:cNvSpPr txBox="1"/>
          <p:nvPr/>
        </p:nvSpPr>
        <p:spPr>
          <a:xfrm>
            <a:off x="4432233" y="688492"/>
            <a:ext cx="9423535" cy="718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65"/>
              </a:lnSpc>
            </a:pPr>
            <a:r>
              <a:rPr lang="en-US" sz="5013" spc="80">
                <a:solidFill>
                  <a:srgbClr val="011C5D"/>
                </a:solidFill>
                <a:latin typeface="Montserrat Classic Bold"/>
              </a:rPr>
              <a:t>Sequenza dei messaggi</a:t>
            </a:r>
          </a:p>
        </p:txBody>
      </p:sp>
      <p:grpSp>
        <p:nvGrpSpPr>
          <p:cNvPr id="40" name="Group 40"/>
          <p:cNvGrpSpPr/>
          <p:nvPr/>
        </p:nvGrpSpPr>
        <p:grpSpPr>
          <a:xfrm>
            <a:off x="7546463" y="5726675"/>
            <a:ext cx="3206248" cy="385051"/>
            <a:chOff x="0" y="0"/>
            <a:chExt cx="3574372" cy="429260"/>
          </a:xfrm>
        </p:grpSpPr>
        <p:sp>
          <p:nvSpPr>
            <p:cNvPr id="41" name="Freeform 41"/>
            <p:cNvSpPr/>
            <p:nvPr/>
          </p:nvSpPr>
          <p:spPr>
            <a:xfrm>
              <a:off x="0" y="-5080"/>
              <a:ext cx="3574372" cy="434340"/>
            </a:xfrm>
            <a:custGeom>
              <a:avLst/>
              <a:gdLst/>
              <a:ahLst/>
              <a:cxnLst/>
              <a:rect l="l" t="t" r="r" b="b"/>
              <a:pathLst>
                <a:path w="3574372" h="434340">
                  <a:moveTo>
                    <a:pt x="3556592" y="187960"/>
                  </a:moveTo>
                  <a:lnTo>
                    <a:pt x="3294972" y="11430"/>
                  </a:lnTo>
                  <a:cubicBezTo>
                    <a:pt x="3277192" y="0"/>
                    <a:pt x="3254332" y="3810"/>
                    <a:pt x="3241632" y="21590"/>
                  </a:cubicBezTo>
                  <a:cubicBezTo>
                    <a:pt x="3230202" y="39370"/>
                    <a:pt x="3234012" y="62230"/>
                    <a:pt x="3251792" y="74930"/>
                  </a:cubicBezTo>
                  <a:lnTo>
                    <a:pt x="3410542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3410542" y="257810"/>
                  </a:lnTo>
                  <a:lnTo>
                    <a:pt x="3251792" y="364490"/>
                  </a:lnTo>
                  <a:cubicBezTo>
                    <a:pt x="3234012" y="375920"/>
                    <a:pt x="3230202" y="400050"/>
                    <a:pt x="3241632" y="417830"/>
                  </a:cubicBezTo>
                  <a:cubicBezTo>
                    <a:pt x="3249252" y="429260"/>
                    <a:pt x="3260682" y="434340"/>
                    <a:pt x="3273382" y="434340"/>
                  </a:cubicBezTo>
                  <a:cubicBezTo>
                    <a:pt x="3281002" y="434340"/>
                    <a:pt x="3288622" y="431800"/>
                    <a:pt x="3294972" y="427990"/>
                  </a:cubicBezTo>
                  <a:lnTo>
                    <a:pt x="3557862" y="251460"/>
                  </a:lnTo>
                  <a:cubicBezTo>
                    <a:pt x="3568022" y="243840"/>
                    <a:pt x="3574372" y="232410"/>
                    <a:pt x="3574372" y="219710"/>
                  </a:cubicBezTo>
                  <a:cubicBezTo>
                    <a:pt x="3574372" y="207010"/>
                    <a:pt x="3568022" y="195580"/>
                    <a:pt x="3556592" y="187960"/>
                  </a:cubicBezTo>
                  <a:close/>
                </a:path>
              </a:pathLst>
            </a:custGeom>
            <a:solidFill>
              <a:srgbClr val="77838D"/>
            </a:solidFill>
          </p:spPr>
        </p:sp>
      </p:grpSp>
      <p:grpSp>
        <p:nvGrpSpPr>
          <p:cNvPr id="42" name="Group 42"/>
          <p:cNvGrpSpPr/>
          <p:nvPr/>
        </p:nvGrpSpPr>
        <p:grpSpPr>
          <a:xfrm>
            <a:off x="11033697" y="6200906"/>
            <a:ext cx="3206248" cy="385051"/>
            <a:chOff x="0" y="0"/>
            <a:chExt cx="3574372" cy="429260"/>
          </a:xfrm>
        </p:grpSpPr>
        <p:sp>
          <p:nvSpPr>
            <p:cNvPr id="43" name="Freeform 43"/>
            <p:cNvSpPr/>
            <p:nvPr/>
          </p:nvSpPr>
          <p:spPr>
            <a:xfrm>
              <a:off x="0" y="-5080"/>
              <a:ext cx="3574372" cy="434340"/>
            </a:xfrm>
            <a:custGeom>
              <a:avLst/>
              <a:gdLst/>
              <a:ahLst/>
              <a:cxnLst/>
              <a:rect l="l" t="t" r="r" b="b"/>
              <a:pathLst>
                <a:path w="3574372" h="434340">
                  <a:moveTo>
                    <a:pt x="3556592" y="187960"/>
                  </a:moveTo>
                  <a:lnTo>
                    <a:pt x="3294972" y="11430"/>
                  </a:lnTo>
                  <a:cubicBezTo>
                    <a:pt x="3277192" y="0"/>
                    <a:pt x="3254332" y="3810"/>
                    <a:pt x="3241632" y="21590"/>
                  </a:cubicBezTo>
                  <a:cubicBezTo>
                    <a:pt x="3230202" y="39370"/>
                    <a:pt x="3234012" y="62230"/>
                    <a:pt x="3251792" y="74930"/>
                  </a:cubicBezTo>
                  <a:lnTo>
                    <a:pt x="3410542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3410542" y="257810"/>
                  </a:lnTo>
                  <a:lnTo>
                    <a:pt x="3251792" y="364490"/>
                  </a:lnTo>
                  <a:cubicBezTo>
                    <a:pt x="3234012" y="375920"/>
                    <a:pt x="3230202" y="400050"/>
                    <a:pt x="3241632" y="417830"/>
                  </a:cubicBezTo>
                  <a:cubicBezTo>
                    <a:pt x="3249252" y="429260"/>
                    <a:pt x="3260682" y="434340"/>
                    <a:pt x="3273382" y="434340"/>
                  </a:cubicBezTo>
                  <a:cubicBezTo>
                    <a:pt x="3281002" y="434340"/>
                    <a:pt x="3288622" y="431800"/>
                    <a:pt x="3294972" y="427990"/>
                  </a:cubicBezTo>
                  <a:lnTo>
                    <a:pt x="3557862" y="251460"/>
                  </a:lnTo>
                  <a:cubicBezTo>
                    <a:pt x="3568022" y="243840"/>
                    <a:pt x="3574372" y="232410"/>
                    <a:pt x="3574372" y="219710"/>
                  </a:cubicBezTo>
                  <a:cubicBezTo>
                    <a:pt x="3574372" y="207010"/>
                    <a:pt x="3568022" y="195580"/>
                    <a:pt x="3556592" y="187960"/>
                  </a:cubicBezTo>
                  <a:close/>
                </a:path>
              </a:pathLst>
            </a:custGeom>
            <a:solidFill>
              <a:srgbClr val="77838D"/>
            </a:solidFill>
          </p:spPr>
        </p:sp>
      </p:grpSp>
      <p:grpSp>
        <p:nvGrpSpPr>
          <p:cNvPr id="44" name="Group 44"/>
          <p:cNvGrpSpPr/>
          <p:nvPr/>
        </p:nvGrpSpPr>
        <p:grpSpPr>
          <a:xfrm rot="-10800000">
            <a:off x="11037785" y="6639376"/>
            <a:ext cx="3206248" cy="385051"/>
            <a:chOff x="0" y="0"/>
            <a:chExt cx="3574372" cy="429260"/>
          </a:xfrm>
        </p:grpSpPr>
        <p:sp>
          <p:nvSpPr>
            <p:cNvPr id="45" name="Freeform 45"/>
            <p:cNvSpPr/>
            <p:nvPr/>
          </p:nvSpPr>
          <p:spPr>
            <a:xfrm>
              <a:off x="0" y="-5080"/>
              <a:ext cx="3574372" cy="434340"/>
            </a:xfrm>
            <a:custGeom>
              <a:avLst/>
              <a:gdLst/>
              <a:ahLst/>
              <a:cxnLst/>
              <a:rect l="l" t="t" r="r" b="b"/>
              <a:pathLst>
                <a:path w="3574372" h="434340">
                  <a:moveTo>
                    <a:pt x="3556592" y="187960"/>
                  </a:moveTo>
                  <a:lnTo>
                    <a:pt x="3294972" y="11430"/>
                  </a:lnTo>
                  <a:cubicBezTo>
                    <a:pt x="3277192" y="0"/>
                    <a:pt x="3254332" y="3810"/>
                    <a:pt x="3241632" y="21590"/>
                  </a:cubicBezTo>
                  <a:cubicBezTo>
                    <a:pt x="3230202" y="39370"/>
                    <a:pt x="3234012" y="62230"/>
                    <a:pt x="3251792" y="74930"/>
                  </a:cubicBezTo>
                  <a:lnTo>
                    <a:pt x="3410542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3410542" y="257810"/>
                  </a:lnTo>
                  <a:lnTo>
                    <a:pt x="3251792" y="364490"/>
                  </a:lnTo>
                  <a:cubicBezTo>
                    <a:pt x="3234012" y="375920"/>
                    <a:pt x="3230202" y="400050"/>
                    <a:pt x="3241632" y="417830"/>
                  </a:cubicBezTo>
                  <a:cubicBezTo>
                    <a:pt x="3249252" y="429260"/>
                    <a:pt x="3260682" y="434340"/>
                    <a:pt x="3273382" y="434340"/>
                  </a:cubicBezTo>
                  <a:cubicBezTo>
                    <a:pt x="3281002" y="434340"/>
                    <a:pt x="3288622" y="431800"/>
                    <a:pt x="3294972" y="427990"/>
                  </a:cubicBezTo>
                  <a:lnTo>
                    <a:pt x="3557862" y="251460"/>
                  </a:lnTo>
                  <a:cubicBezTo>
                    <a:pt x="3568022" y="243840"/>
                    <a:pt x="3574372" y="232410"/>
                    <a:pt x="3574372" y="219710"/>
                  </a:cubicBezTo>
                  <a:cubicBezTo>
                    <a:pt x="3574372" y="207010"/>
                    <a:pt x="3568022" y="195580"/>
                    <a:pt x="3556592" y="187960"/>
                  </a:cubicBezTo>
                  <a:close/>
                </a:path>
              </a:pathLst>
            </a:custGeom>
            <a:solidFill>
              <a:srgbClr val="77838D"/>
            </a:solidFill>
          </p:spPr>
        </p:sp>
      </p:grpSp>
      <p:grpSp>
        <p:nvGrpSpPr>
          <p:cNvPr id="46" name="Group 46"/>
          <p:cNvGrpSpPr/>
          <p:nvPr/>
        </p:nvGrpSpPr>
        <p:grpSpPr>
          <a:xfrm rot="-10800000">
            <a:off x="7546463" y="7167026"/>
            <a:ext cx="3206248" cy="385051"/>
            <a:chOff x="0" y="0"/>
            <a:chExt cx="3574372" cy="429260"/>
          </a:xfrm>
        </p:grpSpPr>
        <p:sp>
          <p:nvSpPr>
            <p:cNvPr id="47" name="Freeform 47"/>
            <p:cNvSpPr/>
            <p:nvPr/>
          </p:nvSpPr>
          <p:spPr>
            <a:xfrm>
              <a:off x="0" y="-5080"/>
              <a:ext cx="3574372" cy="434340"/>
            </a:xfrm>
            <a:custGeom>
              <a:avLst/>
              <a:gdLst/>
              <a:ahLst/>
              <a:cxnLst/>
              <a:rect l="l" t="t" r="r" b="b"/>
              <a:pathLst>
                <a:path w="3574372" h="434340">
                  <a:moveTo>
                    <a:pt x="3556592" y="187960"/>
                  </a:moveTo>
                  <a:lnTo>
                    <a:pt x="3294972" y="11430"/>
                  </a:lnTo>
                  <a:cubicBezTo>
                    <a:pt x="3277192" y="0"/>
                    <a:pt x="3254332" y="3810"/>
                    <a:pt x="3241632" y="21590"/>
                  </a:cubicBezTo>
                  <a:cubicBezTo>
                    <a:pt x="3230202" y="39370"/>
                    <a:pt x="3234012" y="62230"/>
                    <a:pt x="3251792" y="74930"/>
                  </a:cubicBezTo>
                  <a:lnTo>
                    <a:pt x="3410542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3410542" y="257810"/>
                  </a:lnTo>
                  <a:lnTo>
                    <a:pt x="3251792" y="364490"/>
                  </a:lnTo>
                  <a:cubicBezTo>
                    <a:pt x="3234012" y="375920"/>
                    <a:pt x="3230202" y="400050"/>
                    <a:pt x="3241632" y="417830"/>
                  </a:cubicBezTo>
                  <a:cubicBezTo>
                    <a:pt x="3249252" y="429260"/>
                    <a:pt x="3260682" y="434340"/>
                    <a:pt x="3273382" y="434340"/>
                  </a:cubicBezTo>
                  <a:cubicBezTo>
                    <a:pt x="3281002" y="434340"/>
                    <a:pt x="3288622" y="431800"/>
                    <a:pt x="3294972" y="427990"/>
                  </a:cubicBezTo>
                  <a:lnTo>
                    <a:pt x="3557862" y="251460"/>
                  </a:lnTo>
                  <a:cubicBezTo>
                    <a:pt x="3568022" y="243840"/>
                    <a:pt x="3574372" y="232410"/>
                    <a:pt x="3574372" y="219710"/>
                  </a:cubicBezTo>
                  <a:cubicBezTo>
                    <a:pt x="3574372" y="207010"/>
                    <a:pt x="3568022" y="195580"/>
                    <a:pt x="3556592" y="187960"/>
                  </a:cubicBezTo>
                  <a:close/>
                </a:path>
              </a:pathLst>
            </a:custGeom>
            <a:solidFill>
              <a:srgbClr val="77838D"/>
            </a:solidFill>
          </p:spPr>
        </p:sp>
      </p:grpSp>
      <p:grpSp>
        <p:nvGrpSpPr>
          <p:cNvPr id="48" name="Group 48"/>
          <p:cNvGrpSpPr/>
          <p:nvPr/>
        </p:nvGrpSpPr>
        <p:grpSpPr>
          <a:xfrm rot="-10800000">
            <a:off x="4184460" y="8028313"/>
            <a:ext cx="3081018" cy="385051"/>
            <a:chOff x="0" y="0"/>
            <a:chExt cx="3434764" cy="429260"/>
          </a:xfrm>
        </p:grpSpPr>
        <p:sp>
          <p:nvSpPr>
            <p:cNvPr id="49" name="Freeform 49"/>
            <p:cNvSpPr/>
            <p:nvPr/>
          </p:nvSpPr>
          <p:spPr>
            <a:xfrm>
              <a:off x="0" y="-5080"/>
              <a:ext cx="3434764" cy="434340"/>
            </a:xfrm>
            <a:custGeom>
              <a:avLst/>
              <a:gdLst/>
              <a:ahLst/>
              <a:cxnLst/>
              <a:rect l="l" t="t" r="r" b="b"/>
              <a:pathLst>
                <a:path w="3434764" h="434340">
                  <a:moveTo>
                    <a:pt x="3416984" y="187960"/>
                  </a:moveTo>
                  <a:lnTo>
                    <a:pt x="3155364" y="11430"/>
                  </a:lnTo>
                  <a:cubicBezTo>
                    <a:pt x="3137584" y="0"/>
                    <a:pt x="3114724" y="3810"/>
                    <a:pt x="3102024" y="21590"/>
                  </a:cubicBezTo>
                  <a:cubicBezTo>
                    <a:pt x="3090594" y="39370"/>
                    <a:pt x="3094404" y="62230"/>
                    <a:pt x="3112184" y="74930"/>
                  </a:cubicBezTo>
                  <a:lnTo>
                    <a:pt x="3270934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3270934" y="257810"/>
                  </a:lnTo>
                  <a:lnTo>
                    <a:pt x="3112184" y="364490"/>
                  </a:lnTo>
                  <a:cubicBezTo>
                    <a:pt x="3094404" y="375920"/>
                    <a:pt x="3090594" y="400050"/>
                    <a:pt x="3102024" y="417830"/>
                  </a:cubicBezTo>
                  <a:cubicBezTo>
                    <a:pt x="3109644" y="429260"/>
                    <a:pt x="3121074" y="434340"/>
                    <a:pt x="3133774" y="434340"/>
                  </a:cubicBezTo>
                  <a:cubicBezTo>
                    <a:pt x="3141394" y="434340"/>
                    <a:pt x="3149014" y="431800"/>
                    <a:pt x="3155364" y="427990"/>
                  </a:cubicBezTo>
                  <a:lnTo>
                    <a:pt x="3418254" y="251460"/>
                  </a:lnTo>
                  <a:cubicBezTo>
                    <a:pt x="3428414" y="243840"/>
                    <a:pt x="3434764" y="232410"/>
                    <a:pt x="3434764" y="219710"/>
                  </a:cubicBezTo>
                  <a:cubicBezTo>
                    <a:pt x="3434764" y="207010"/>
                    <a:pt x="3428414" y="195580"/>
                    <a:pt x="3416984" y="187960"/>
                  </a:cubicBezTo>
                  <a:close/>
                </a:path>
              </a:pathLst>
            </a:custGeom>
            <a:solidFill>
              <a:srgbClr val="77838D"/>
            </a:solidFill>
          </p:spPr>
        </p:sp>
      </p:grpSp>
      <p:sp>
        <p:nvSpPr>
          <p:cNvPr id="50" name="TextBox 50"/>
          <p:cNvSpPr txBox="1"/>
          <p:nvPr/>
        </p:nvSpPr>
        <p:spPr>
          <a:xfrm>
            <a:off x="647700" y="9535203"/>
            <a:ext cx="658470" cy="18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99"/>
              </a:lnSpc>
            </a:pPr>
            <a:r>
              <a:rPr lang="en-US" sz="1399">
                <a:solidFill>
                  <a:srgbClr val="1546BA"/>
                </a:solidFill>
                <a:latin typeface="Libre Franklin Bold"/>
              </a:rPr>
              <a:t>10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3105772" y="2448854"/>
            <a:ext cx="1618617" cy="4034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08"/>
              </a:lnSpc>
            </a:pPr>
            <a:r>
              <a:rPr lang="en-US" sz="2800" spc="44">
                <a:solidFill>
                  <a:srgbClr val="011C5D"/>
                </a:solidFill>
                <a:latin typeface="Montserrat Classic Bold"/>
              </a:rPr>
              <a:t>Client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6279803" y="2448854"/>
            <a:ext cx="2229123" cy="4034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08"/>
              </a:lnSpc>
            </a:pPr>
            <a:r>
              <a:rPr lang="en-US" sz="2800" spc="44">
                <a:solidFill>
                  <a:srgbClr val="011C5D"/>
                </a:solidFill>
                <a:latin typeface="Montserrat Classic Bold"/>
              </a:rPr>
              <a:t>Dispatcher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9778643" y="2448854"/>
            <a:ext cx="2229123" cy="4034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08"/>
              </a:lnSpc>
            </a:pPr>
            <a:r>
              <a:rPr lang="en-US" sz="2800" spc="44">
                <a:solidFill>
                  <a:srgbClr val="011C5D"/>
                </a:solidFill>
                <a:latin typeface="Montserrat Classic Bold"/>
              </a:rPr>
              <a:t>Server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13269964" y="2448854"/>
            <a:ext cx="2229123" cy="4034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08"/>
              </a:lnSpc>
            </a:pPr>
            <a:r>
              <a:rPr lang="en-US" sz="2800" spc="44">
                <a:solidFill>
                  <a:srgbClr val="011C5D"/>
                </a:solidFill>
                <a:latin typeface="Montserrat Classic Bold"/>
              </a:rPr>
              <a:t>Database</a:t>
            </a:r>
          </a:p>
        </p:txBody>
      </p:sp>
      <p:sp>
        <p:nvSpPr>
          <p:cNvPr id="55" name="TextBox 55"/>
          <p:cNvSpPr txBox="1"/>
          <p:nvPr/>
        </p:nvSpPr>
        <p:spPr>
          <a:xfrm>
            <a:off x="2400475" y="9708048"/>
            <a:ext cx="14548028" cy="370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00"/>
              </a:lnSpc>
            </a:pPr>
            <a:r>
              <a:rPr lang="en-US" sz="1600" spc="32">
                <a:solidFill>
                  <a:srgbClr val="1546BA"/>
                </a:solidFill>
                <a:latin typeface="Libre Franklin Light"/>
              </a:rPr>
              <a:t>Informazioni: </a:t>
            </a:r>
            <a:r>
              <a:rPr lang="en-US" sz="1600" u="sng" spc="32">
                <a:solidFill>
                  <a:srgbClr val="1546BA"/>
                </a:solidFill>
                <a:latin typeface="Libre Franklin Light Italics"/>
              </a:rPr>
              <a:t>https://www.researchgate.net/figure/Example-Message-Sequence-Chart-for-a-HTTP-Request-Transaction_fig1_220757202</a:t>
            </a:r>
          </a:p>
        </p:txBody>
      </p:sp>
      <p:sp>
        <p:nvSpPr>
          <p:cNvPr id="56" name="TextBox 56"/>
          <p:cNvSpPr txBox="1"/>
          <p:nvPr/>
        </p:nvSpPr>
        <p:spPr>
          <a:xfrm>
            <a:off x="4915661" y="4587279"/>
            <a:ext cx="1618617" cy="3002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31"/>
              </a:lnSpc>
            </a:pPr>
            <a:r>
              <a:rPr lang="en-US" sz="2100" spc="33">
                <a:solidFill>
                  <a:srgbClr val="231F20"/>
                </a:solidFill>
                <a:latin typeface="Montserrat Classic Bold"/>
              </a:rPr>
              <a:t>HTTP Get</a:t>
            </a:r>
          </a:p>
        </p:txBody>
      </p:sp>
      <p:sp>
        <p:nvSpPr>
          <p:cNvPr id="57" name="TextBox 57"/>
          <p:cNvSpPr txBox="1"/>
          <p:nvPr/>
        </p:nvSpPr>
        <p:spPr>
          <a:xfrm>
            <a:off x="8334692" y="5426447"/>
            <a:ext cx="1618617" cy="3002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31"/>
              </a:lnSpc>
            </a:pPr>
            <a:r>
              <a:rPr lang="en-US" sz="2100" spc="33">
                <a:solidFill>
                  <a:srgbClr val="231F20"/>
                </a:solidFill>
                <a:latin typeface="Montserrat Classic Bold"/>
              </a:rPr>
              <a:t>HTTP Get</a:t>
            </a:r>
          </a:p>
        </p:txBody>
      </p:sp>
      <p:sp>
        <p:nvSpPr>
          <p:cNvPr id="58" name="TextBox 58"/>
          <p:cNvSpPr txBox="1"/>
          <p:nvPr/>
        </p:nvSpPr>
        <p:spPr>
          <a:xfrm>
            <a:off x="11827513" y="5938251"/>
            <a:ext cx="1618617" cy="3002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31"/>
              </a:lnSpc>
            </a:pPr>
            <a:r>
              <a:rPr lang="en-US" sz="2100" spc="33">
                <a:solidFill>
                  <a:srgbClr val="231F20"/>
                </a:solidFill>
                <a:latin typeface="Montserrat Classic Bold"/>
              </a:rPr>
              <a:t>SQL Query</a:t>
            </a:r>
          </a:p>
        </p:txBody>
      </p:sp>
      <p:sp>
        <p:nvSpPr>
          <p:cNvPr id="59" name="TextBox 59"/>
          <p:cNvSpPr txBox="1"/>
          <p:nvPr/>
        </p:nvSpPr>
        <p:spPr>
          <a:xfrm>
            <a:off x="11364446" y="6991146"/>
            <a:ext cx="2552925" cy="3002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31"/>
              </a:lnSpc>
            </a:pPr>
            <a:r>
              <a:rPr lang="en-US" sz="2100" spc="33">
                <a:solidFill>
                  <a:srgbClr val="231F20"/>
                </a:solidFill>
                <a:latin typeface="Montserrat Classic Bold"/>
              </a:rPr>
              <a:t>Query Response</a:t>
            </a:r>
          </a:p>
        </p:txBody>
      </p:sp>
      <p:sp>
        <p:nvSpPr>
          <p:cNvPr id="60" name="TextBox 60"/>
          <p:cNvSpPr txBox="1"/>
          <p:nvPr/>
        </p:nvSpPr>
        <p:spPr>
          <a:xfrm>
            <a:off x="7873125" y="7571127"/>
            <a:ext cx="2552925" cy="3002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31"/>
              </a:lnSpc>
            </a:pPr>
            <a:r>
              <a:rPr lang="en-US" sz="2100" spc="33">
                <a:solidFill>
                  <a:srgbClr val="231F20"/>
                </a:solidFill>
                <a:latin typeface="Montserrat Classic Bold"/>
              </a:rPr>
              <a:t>HTTP Response</a:t>
            </a:r>
          </a:p>
        </p:txBody>
      </p:sp>
      <p:sp>
        <p:nvSpPr>
          <p:cNvPr id="61" name="TextBox 61"/>
          <p:cNvSpPr txBox="1"/>
          <p:nvPr/>
        </p:nvSpPr>
        <p:spPr>
          <a:xfrm>
            <a:off x="4448506" y="8432413"/>
            <a:ext cx="2552925" cy="3002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31"/>
              </a:lnSpc>
            </a:pPr>
            <a:r>
              <a:rPr lang="en-US" sz="2100" spc="33">
                <a:solidFill>
                  <a:srgbClr val="231F20"/>
                </a:solidFill>
                <a:latin typeface="Montserrat Classic Bold"/>
              </a:rPr>
              <a:t>HTTP Response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0388" y="293044"/>
            <a:ext cx="1017450" cy="3192962"/>
            <a:chOff x="0" y="0"/>
            <a:chExt cx="1356600" cy="4257283"/>
          </a:xfrm>
        </p:grpSpPr>
        <p:sp>
          <p:nvSpPr>
            <p:cNvPr id="3" name="TextBox 3"/>
            <p:cNvSpPr txBox="1"/>
            <p:nvPr/>
          </p:nvSpPr>
          <p:spPr>
            <a:xfrm rot="-5400000">
              <a:off x="-819184" y="1360438"/>
              <a:ext cx="3023542" cy="3026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710"/>
                </a:lnSpc>
              </a:pPr>
              <a:r>
                <a:rPr lang="en-US" sz="1710">
                  <a:solidFill>
                    <a:srgbClr val="1546BA"/>
                  </a:solidFill>
                  <a:latin typeface="Montserrat Classic"/>
                </a:rPr>
                <a:t>Python Biella Group</a:t>
              </a:r>
            </a:p>
          </p:txBody>
        </p:sp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3228810"/>
              <a:ext cx="1356600" cy="1028472"/>
            </a:xfrm>
            <a:prstGeom prst="rect">
              <a:avLst/>
            </a:prstGeom>
          </p:spPr>
        </p:pic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1487675" y="2694218"/>
            <a:ext cx="3007157" cy="3007157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4432233" y="1166744"/>
            <a:ext cx="9423535" cy="718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65"/>
              </a:lnSpc>
            </a:pPr>
            <a:r>
              <a:rPr lang="en-US" sz="5013" spc="80">
                <a:solidFill>
                  <a:srgbClr val="011C5D"/>
                </a:solidFill>
                <a:latin typeface="Montserrat Classic Bold"/>
              </a:rPr>
              <a:t>Bootstrap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47700" y="9535203"/>
            <a:ext cx="658470" cy="18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99"/>
              </a:lnSpc>
            </a:pPr>
            <a:r>
              <a:rPr lang="en-US" sz="1399">
                <a:solidFill>
                  <a:srgbClr val="1546BA"/>
                </a:solidFill>
                <a:latin typeface="Libre Franklin Bold"/>
              </a:rPr>
              <a:t>11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706824" y="2751368"/>
            <a:ext cx="5924418" cy="491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600">
                <a:solidFill>
                  <a:srgbClr val="1546BA"/>
                </a:solidFill>
                <a:latin typeface="Libre Franklin Light"/>
              </a:rPr>
              <a:t>Front end framework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706824" y="3659213"/>
            <a:ext cx="5924418" cy="491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600">
                <a:solidFill>
                  <a:srgbClr val="1546BA"/>
                </a:solidFill>
                <a:latin typeface="Libre Franklin Light"/>
              </a:rPr>
              <a:t>Componenti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706824" y="4652010"/>
            <a:ext cx="5924418" cy="491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600">
                <a:solidFill>
                  <a:srgbClr val="1546BA"/>
                </a:solidFill>
                <a:latin typeface="Libre Franklin Light"/>
              </a:rPr>
              <a:t>Grafica migliorata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706824" y="5651431"/>
            <a:ext cx="5924418" cy="491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600">
                <a:solidFill>
                  <a:srgbClr val="1546BA"/>
                </a:solidFill>
                <a:latin typeface="Libre Franklin Light"/>
              </a:rPr>
              <a:t>Componenti animati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706824" y="6681377"/>
            <a:ext cx="5924418" cy="491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600">
                <a:solidFill>
                  <a:srgbClr val="1546BA"/>
                </a:solidFill>
                <a:latin typeface="Libre Franklin Light"/>
              </a:rPr>
              <a:t>Grid System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706824" y="7802899"/>
            <a:ext cx="5924418" cy="491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600">
                <a:solidFill>
                  <a:srgbClr val="1546BA"/>
                </a:solidFill>
                <a:latin typeface="Libre Franklin Light"/>
              </a:rPr>
              <a:t>Mobile Ready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706824" y="8766810"/>
            <a:ext cx="5924418" cy="491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600">
                <a:solidFill>
                  <a:srgbClr val="1546BA"/>
                </a:solidFill>
                <a:latin typeface="Libre Franklin Light"/>
              </a:rPr>
              <a:t>Temi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688228" y="6662327"/>
            <a:ext cx="8335079" cy="281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00"/>
              </a:lnSpc>
            </a:pPr>
            <a:r>
              <a:rPr lang="en-US" sz="2100">
                <a:solidFill>
                  <a:srgbClr val="1546BA"/>
                </a:solidFill>
                <a:latin typeface="Libre Franklin Light"/>
              </a:rPr>
              <a:t>References: </a:t>
            </a:r>
            <a:r>
              <a:rPr lang="en-US" sz="2100" u="sng">
                <a:solidFill>
                  <a:srgbClr val="1546BA"/>
                </a:solidFill>
                <a:latin typeface="Libre Franklin Light Italics"/>
              </a:rPr>
              <a:t>https://getbootstrap.com/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688228" y="7349509"/>
            <a:ext cx="8335079" cy="281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00"/>
              </a:lnSpc>
            </a:pPr>
            <a:r>
              <a:rPr lang="en-US" sz="2100">
                <a:solidFill>
                  <a:srgbClr val="1546BA"/>
                </a:solidFill>
                <a:latin typeface="Libre Franklin Light"/>
              </a:rPr>
              <a:t>Flask Bootstrap: </a:t>
            </a:r>
            <a:r>
              <a:rPr lang="en-US" sz="2100" u="sng">
                <a:solidFill>
                  <a:srgbClr val="1546BA"/>
                </a:solidFill>
                <a:latin typeface="Libre Franklin Light Italics"/>
              </a:rPr>
              <a:t>https://pythonhosted.org/Flask-Bootstrap/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688228" y="8039100"/>
            <a:ext cx="8335079" cy="281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00"/>
              </a:lnSpc>
            </a:pPr>
            <a:r>
              <a:rPr lang="en-US" sz="2100">
                <a:solidFill>
                  <a:srgbClr val="1546BA"/>
                </a:solidFill>
                <a:latin typeface="Libre Franklin Light"/>
              </a:rPr>
              <a:t>Bootstrap Italia: </a:t>
            </a:r>
            <a:r>
              <a:rPr lang="en-US" sz="2100" u="sng">
                <a:solidFill>
                  <a:srgbClr val="1546BA"/>
                </a:solidFill>
                <a:latin typeface="Libre Franklin Light Italics"/>
              </a:rPr>
              <a:t>https://italia.github.io/bootstrap-italia/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688228" y="8747760"/>
            <a:ext cx="8335079" cy="281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00"/>
              </a:lnSpc>
            </a:pPr>
            <a:r>
              <a:rPr lang="en-US" sz="2100">
                <a:solidFill>
                  <a:srgbClr val="1546BA"/>
                </a:solidFill>
                <a:latin typeface="Libre Franklin Light"/>
              </a:rPr>
              <a:t>Bootstrap Themes: </a:t>
            </a:r>
            <a:r>
              <a:rPr lang="en-US" sz="2100" u="sng">
                <a:solidFill>
                  <a:srgbClr val="1546BA"/>
                </a:solidFill>
                <a:latin typeface="Libre Franklin Light Italics"/>
              </a:rPr>
              <a:t>https://bootswatch.com/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0388" y="293044"/>
            <a:ext cx="1017450" cy="3192962"/>
            <a:chOff x="0" y="0"/>
            <a:chExt cx="1356600" cy="4257283"/>
          </a:xfrm>
        </p:grpSpPr>
        <p:sp>
          <p:nvSpPr>
            <p:cNvPr id="3" name="TextBox 3"/>
            <p:cNvSpPr txBox="1"/>
            <p:nvPr/>
          </p:nvSpPr>
          <p:spPr>
            <a:xfrm rot="-5400000">
              <a:off x="-819184" y="1360438"/>
              <a:ext cx="3023542" cy="3026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710"/>
                </a:lnSpc>
              </a:pPr>
              <a:r>
                <a:rPr lang="en-US" sz="1710">
                  <a:solidFill>
                    <a:srgbClr val="1546BA"/>
                  </a:solidFill>
                  <a:latin typeface="Montserrat Classic"/>
                </a:rPr>
                <a:t>Python Biella Group</a:t>
              </a:r>
            </a:p>
          </p:txBody>
        </p:sp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3228810"/>
              <a:ext cx="1356600" cy="1028472"/>
            </a:xfrm>
            <a:prstGeom prst="rect">
              <a:avLst/>
            </a:prstGeom>
          </p:spPr>
        </p:pic>
      </p:grpSp>
      <p:sp>
        <p:nvSpPr>
          <p:cNvPr id="5" name="TextBox 5"/>
          <p:cNvSpPr txBox="1"/>
          <p:nvPr/>
        </p:nvSpPr>
        <p:spPr>
          <a:xfrm>
            <a:off x="4432233" y="1166744"/>
            <a:ext cx="9423535" cy="718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65"/>
              </a:lnSpc>
            </a:pPr>
            <a:r>
              <a:rPr lang="en-US" sz="5013" spc="80">
                <a:solidFill>
                  <a:srgbClr val="011C5D"/>
                </a:solidFill>
                <a:latin typeface="Montserrat Classic Bold"/>
              </a:rPr>
              <a:t>Lezione 3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706824" y="3646026"/>
            <a:ext cx="5248623" cy="17754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>
              <a:lnSpc>
                <a:spcPts val="4800"/>
              </a:lnSpc>
              <a:buFont typeface="Arial"/>
              <a:buChar char="•"/>
            </a:pPr>
            <a:r>
              <a:rPr lang="en-US" sz="2400" spc="48">
                <a:solidFill>
                  <a:srgbClr val="1546BA"/>
                </a:solidFill>
                <a:latin typeface="Libre Franklin Light"/>
              </a:rPr>
              <a:t>Database con Flask</a:t>
            </a:r>
          </a:p>
          <a:p>
            <a:pPr marL="518160" lvl="1" indent="-259080">
              <a:lnSpc>
                <a:spcPts val="4800"/>
              </a:lnSpc>
              <a:buFont typeface="Arial"/>
              <a:buChar char="•"/>
            </a:pPr>
            <a:r>
              <a:rPr lang="en-US" sz="2400" spc="48">
                <a:solidFill>
                  <a:srgbClr val="1546BA"/>
                </a:solidFill>
                <a:latin typeface="Libre Franklin Light"/>
              </a:rPr>
              <a:t>Migrazioni</a:t>
            </a:r>
          </a:p>
          <a:p>
            <a:pPr marL="518160" lvl="1" indent="-259080" algn="l">
              <a:lnSpc>
                <a:spcPts val="4800"/>
              </a:lnSpc>
              <a:buFont typeface="Arial"/>
              <a:buChar char="•"/>
            </a:pPr>
            <a:r>
              <a:rPr lang="en-US" sz="2400" spc="48">
                <a:solidFill>
                  <a:srgbClr val="1546BA"/>
                </a:solidFill>
                <a:latin typeface="Libre Franklin Light"/>
              </a:rPr>
              <a:t>CRUD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706824" y="2751368"/>
            <a:ext cx="5924418" cy="491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600">
                <a:solidFill>
                  <a:srgbClr val="1546BA"/>
                </a:solidFill>
                <a:latin typeface="Libre Franklin Light"/>
              </a:rPr>
              <a:t>Oggi vedremo...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47700" y="9535203"/>
            <a:ext cx="658470" cy="18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99"/>
              </a:lnSpc>
            </a:pPr>
            <a:r>
              <a:rPr lang="en-US" sz="1399">
                <a:solidFill>
                  <a:srgbClr val="1546BA"/>
                </a:solidFill>
                <a:latin typeface="Libre Franklin Bold"/>
              </a:rPr>
              <a:t>12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629373" y="2751368"/>
            <a:ext cx="8658627" cy="491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600">
                <a:solidFill>
                  <a:srgbClr val="1546BA"/>
                </a:solidFill>
                <a:latin typeface="Libre Franklin Light"/>
              </a:rPr>
              <a:t>Librerie e requisiti: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628200" y="3524106"/>
            <a:ext cx="8455135" cy="3604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2400" spc="48">
                <a:solidFill>
                  <a:srgbClr val="1546BA"/>
                </a:solidFill>
                <a:latin typeface="Libre Franklin Light Bold Italics"/>
              </a:rPr>
              <a:t>Repository Github</a:t>
            </a:r>
          </a:p>
          <a:p>
            <a:pPr>
              <a:lnSpc>
                <a:spcPts val="4800"/>
              </a:lnSpc>
            </a:pPr>
            <a:r>
              <a:rPr lang="en-US" sz="2400" u="sng" spc="48">
                <a:solidFill>
                  <a:srgbClr val="1546BA"/>
                </a:solidFill>
                <a:latin typeface="Libre Franklin Light"/>
              </a:rPr>
              <a:t>https://github.com/PythonGroupBiella/MaterialeLezioni</a:t>
            </a:r>
          </a:p>
          <a:p>
            <a:pPr>
              <a:lnSpc>
                <a:spcPts val="4800"/>
              </a:lnSpc>
            </a:pPr>
            <a:endParaRPr lang="en-US" sz="2400" u="sng" spc="48">
              <a:solidFill>
                <a:srgbClr val="1546BA"/>
              </a:solidFill>
              <a:latin typeface="Libre Franklin Light"/>
            </a:endParaRPr>
          </a:p>
          <a:p>
            <a:pPr>
              <a:lnSpc>
                <a:spcPts val="4800"/>
              </a:lnSpc>
            </a:pPr>
            <a:r>
              <a:rPr lang="en-US" sz="2400" spc="48">
                <a:solidFill>
                  <a:srgbClr val="1546BA"/>
                </a:solidFill>
                <a:latin typeface="Libre Franklin Light Bold"/>
              </a:rPr>
              <a:t>Nuove librerie</a:t>
            </a:r>
          </a:p>
          <a:p>
            <a:pPr>
              <a:lnSpc>
                <a:spcPts val="4800"/>
              </a:lnSpc>
            </a:pPr>
            <a:r>
              <a:rPr lang="en-US" sz="2400" spc="48">
                <a:solidFill>
                  <a:srgbClr val="1546BA"/>
                </a:solidFill>
                <a:latin typeface="Libre Franklin Light"/>
              </a:rPr>
              <a:t>Flask SQLAlchemy</a:t>
            </a:r>
          </a:p>
          <a:p>
            <a:pPr algn="l">
              <a:lnSpc>
                <a:spcPts val="4800"/>
              </a:lnSpc>
            </a:pPr>
            <a:r>
              <a:rPr lang="en-US" sz="2400" spc="48">
                <a:solidFill>
                  <a:srgbClr val="1546BA"/>
                </a:solidFill>
                <a:latin typeface="Libre Franklin Light"/>
              </a:rPr>
              <a:t>Flask Migrate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263900" y="8102282"/>
            <a:ext cx="9892918" cy="741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00"/>
              </a:lnSpc>
            </a:pPr>
            <a:r>
              <a:rPr lang="en-US" sz="3200" spc="64">
                <a:solidFill>
                  <a:srgbClr val="1546BA"/>
                </a:solidFill>
                <a:latin typeface="Libre Franklin Light"/>
              </a:rPr>
              <a:t>Condividete le vostre soluzioni e fate gli esercizi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0388" y="293044"/>
            <a:ext cx="1017450" cy="3192962"/>
            <a:chOff x="0" y="0"/>
            <a:chExt cx="1356600" cy="4257283"/>
          </a:xfrm>
        </p:grpSpPr>
        <p:sp>
          <p:nvSpPr>
            <p:cNvPr id="3" name="TextBox 3"/>
            <p:cNvSpPr txBox="1"/>
            <p:nvPr/>
          </p:nvSpPr>
          <p:spPr>
            <a:xfrm rot="-5400000">
              <a:off x="-819184" y="1360438"/>
              <a:ext cx="3023542" cy="3026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710"/>
                </a:lnSpc>
              </a:pPr>
              <a:r>
                <a:rPr lang="en-US" sz="1710">
                  <a:solidFill>
                    <a:srgbClr val="1546BA"/>
                  </a:solidFill>
                  <a:latin typeface="Montserrat Classic"/>
                </a:rPr>
                <a:t>Python Biella Group</a:t>
              </a:r>
            </a:p>
          </p:txBody>
        </p:sp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3228810"/>
              <a:ext cx="1356600" cy="1028472"/>
            </a:xfrm>
            <a:prstGeom prst="rect">
              <a:avLst/>
            </a:prstGeom>
          </p:spPr>
        </p:pic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28700" y="6259671"/>
            <a:ext cx="8731336" cy="4027329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4432233" y="1166744"/>
            <a:ext cx="9423535" cy="718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65"/>
              </a:lnSpc>
            </a:pPr>
            <a:r>
              <a:rPr lang="en-US" sz="5013" spc="80">
                <a:solidFill>
                  <a:srgbClr val="011C5D"/>
                </a:solidFill>
                <a:latin typeface="Montserrat Classic Bold"/>
              </a:rPr>
              <a:t>SQL Light con Flask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47700" y="9535203"/>
            <a:ext cx="658470" cy="18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99"/>
              </a:lnSpc>
            </a:pPr>
            <a:r>
              <a:rPr lang="en-US" sz="1399">
                <a:solidFill>
                  <a:srgbClr val="1546BA"/>
                </a:solidFill>
                <a:latin typeface="Libre Franklin Bold"/>
              </a:rPr>
              <a:t>13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706824" y="2751368"/>
            <a:ext cx="7998938" cy="491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600">
                <a:solidFill>
                  <a:srgbClr val="1546BA"/>
                </a:solidFill>
                <a:latin typeface="Libre Franklin Light"/>
              </a:rPr>
              <a:t>Basic applications (100,000 hits /day)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706824" y="3659213"/>
            <a:ext cx="7998938" cy="491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600">
                <a:solidFill>
                  <a:srgbClr val="1546BA"/>
                </a:solidFill>
                <a:latin typeface="Libre Franklin Light"/>
              </a:rPr>
              <a:t>ORM - Object Relational Mapper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706824" y="4652010"/>
            <a:ext cx="10798532" cy="491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600">
                <a:solidFill>
                  <a:srgbClr val="1546BA"/>
                </a:solidFill>
                <a:latin typeface="Libre Franklin Light"/>
              </a:rPr>
              <a:t>CRUD Operations: Create, Read, Update, Delete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706824" y="5651431"/>
            <a:ext cx="8240629" cy="491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600">
                <a:solidFill>
                  <a:srgbClr val="1546BA"/>
                </a:solidFill>
                <a:latin typeface="Libre Franklin Light"/>
              </a:rPr>
              <a:t>Migrate - sincronizzazione automatica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952921" y="7350713"/>
            <a:ext cx="8335079" cy="281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00"/>
              </a:lnSpc>
            </a:pPr>
            <a:r>
              <a:rPr lang="en-US" sz="2100">
                <a:solidFill>
                  <a:srgbClr val="1546BA"/>
                </a:solidFill>
                <a:latin typeface="Libre Franklin Light"/>
              </a:rPr>
              <a:t>SQL Alchemy: </a:t>
            </a:r>
            <a:r>
              <a:rPr lang="en-US" sz="2100" u="sng">
                <a:solidFill>
                  <a:srgbClr val="1546BA"/>
                </a:solidFill>
                <a:latin typeface="Libre Franklin Light"/>
              </a:rPr>
              <a:t>https://docs.sqlalchemy.org/en/13/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952921" y="7904545"/>
            <a:ext cx="8335079" cy="5486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00"/>
              </a:lnSpc>
            </a:pPr>
            <a:r>
              <a:rPr lang="en-US" sz="2100">
                <a:solidFill>
                  <a:srgbClr val="1546BA"/>
                </a:solidFill>
                <a:latin typeface="Libre Franklin Light"/>
              </a:rPr>
              <a:t>Flask SQLAlchemy: </a:t>
            </a:r>
          </a:p>
          <a:p>
            <a:pPr>
              <a:lnSpc>
                <a:spcPts val="2100"/>
              </a:lnSpc>
            </a:pPr>
            <a:r>
              <a:rPr lang="en-US" sz="2100" u="sng">
                <a:solidFill>
                  <a:srgbClr val="1546BA"/>
                </a:solidFill>
                <a:latin typeface="Libre Franklin Light"/>
              </a:rPr>
              <a:t>https://flask-sqlalchemy.palletsprojects.com/en/2.x/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952921" y="8727487"/>
            <a:ext cx="8335079" cy="281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00"/>
              </a:lnSpc>
            </a:pPr>
            <a:r>
              <a:rPr lang="en-US" sz="2100">
                <a:solidFill>
                  <a:srgbClr val="1546BA"/>
                </a:solidFill>
                <a:latin typeface="Libre Franklin Light"/>
              </a:rPr>
              <a:t>Flask Migrate: https://flask-migrate.readthedocs.io/en/latest/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0388" y="293044"/>
            <a:ext cx="1017450" cy="3192962"/>
            <a:chOff x="0" y="0"/>
            <a:chExt cx="1356600" cy="4257283"/>
          </a:xfrm>
        </p:grpSpPr>
        <p:sp>
          <p:nvSpPr>
            <p:cNvPr id="3" name="TextBox 3"/>
            <p:cNvSpPr txBox="1"/>
            <p:nvPr/>
          </p:nvSpPr>
          <p:spPr>
            <a:xfrm rot="-5400000">
              <a:off x="-819184" y="1360438"/>
              <a:ext cx="3023542" cy="3026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710"/>
                </a:lnSpc>
              </a:pPr>
              <a:r>
                <a:rPr lang="en-US" sz="1710">
                  <a:solidFill>
                    <a:srgbClr val="1546BA"/>
                  </a:solidFill>
                  <a:latin typeface="Montserrat Classic"/>
                </a:rPr>
                <a:t>Python Biella Group</a:t>
              </a:r>
            </a:p>
          </p:txBody>
        </p:sp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3228810"/>
              <a:ext cx="1356600" cy="1028472"/>
            </a:xfrm>
            <a:prstGeom prst="rect">
              <a:avLst/>
            </a:prstGeom>
          </p:spPr>
        </p:pic>
      </p:grpSp>
      <p:sp>
        <p:nvSpPr>
          <p:cNvPr id="5" name="TextBox 5"/>
          <p:cNvSpPr txBox="1"/>
          <p:nvPr/>
        </p:nvSpPr>
        <p:spPr>
          <a:xfrm>
            <a:off x="4432233" y="1166744"/>
            <a:ext cx="9423535" cy="718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65"/>
              </a:lnSpc>
            </a:pPr>
            <a:r>
              <a:rPr lang="en-US" sz="5013" spc="80" dirty="0" err="1">
                <a:solidFill>
                  <a:srgbClr val="011C5D"/>
                </a:solidFill>
                <a:latin typeface="Montserrat Classic Bold"/>
              </a:rPr>
              <a:t>Lezione</a:t>
            </a:r>
            <a:r>
              <a:rPr lang="en-US" sz="5013" spc="80" dirty="0">
                <a:solidFill>
                  <a:srgbClr val="011C5D"/>
                </a:solidFill>
                <a:latin typeface="Montserrat Classic Bold"/>
              </a:rPr>
              <a:t> </a:t>
            </a:r>
            <a:r>
              <a:rPr lang="en-US" sz="5013" spc="80" dirty="0" smtClean="0">
                <a:solidFill>
                  <a:srgbClr val="011C5D"/>
                </a:solidFill>
                <a:latin typeface="Montserrat Classic Bold"/>
              </a:rPr>
              <a:t>5</a:t>
            </a:r>
            <a:endParaRPr lang="en-US" sz="5013" spc="80" dirty="0">
              <a:solidFill>
                <a:srgbClr val="011C5D"/>
              </a:solidFill>
              <a:latin typeface="Montserrat Classic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301426" y="3924300"/>
            <a:ext cx="8056673" cy="18466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18160" lvl="1" indent="-259080">
              <a:lnSpc>
                <a:spcPts val="4800"/>
              </a:lnSpc>
              <a:buFont typeface="Arial"/>
              <a:buChar char="•"/>
            </a:pPr>
            <a:r>
              <a:rPr lang="en-US" sz="2400" spc="48" dirty="0" err="1" smtClean="0">
                <a:solidFill>
                  <a:srgbClr val="1546BA"/>
                </a:solidFill>
                <a:latin typeface="Libre Franklin Light"/>
              </a:rPr>
              <a:t>Riorganizzazione</a:t>
            </a:r>
            <a:r>
              <a:rPr lang="en-US" sz="2400" spc="48" dirty="0" smtClean="0">
                <a:solidFill>
                  <a:srgbClr val="1546BA"/>
                </a:solidFill>
                <a:latin typeface="Libre Franklin Light"/>
              </a:rPr>
              <a:t> per “Large applications”</a:t>
            </a:r>
          </a:p>
          <a:p>
            <a:pPr marL="518160" lvl="1" indent="-259080">
              <a:lnSpc>
                <a:spcPts val="4800"/>
              </a:lnSpc>
              <a:buFont typeface="Arial"/>
              <a:buChar char="•"/>
            </a:pPr>
            <a:r>
              <a:rPr lang="en-US" sz="2400" spc="48" dirty="0" err="1" smtClean="0">
                <a:solidFill>
                  <a:srgbClr val="1546BA"/>
                </a:solidFill>
                <a:latin typeface="Libre Franklin Light"/>
              </a:rPr>
              <a:t>Gestire</a:t>
            </a:r>
            <a:r>
              <a:rPr lang="en-US" sz="2400" spc="48" dirty="0" smtClean="0">
                <a:solidFill>
                  <a:srgbClr val="1546BA"/>
                </a:solidFill>
                <a:latin typeface="Libre Franklin Light"/>
              </a:rPr>
              <a:t> </a:t>
            </a:r>
            <a:r>
              <a:rPr lang="en-US" sz="2400" spc="48" dirty="0" err="1" smtClean="0">
                <a:solidFill>
                  <a:srgbClr val="1546BA"/>
                </a:solidFill>
                <a:latin typeface="Libre Franklin Light"/>
              </a:rPr>
              <a:t>configurazioni</a:t>
            </a:r>
            <a:endParaRPr lang="en-US" sz="2400" spc="48" dirty="0">
              <a:solidFill>
                <a:srgbClr val="1546BA"/>
              </a:solidFill>
              <a:latin typeface="Libre Franklin Light"/>
            </a:endParaRPr>
          </a:p>
          <a:p>
            <a:pPr marL="518160" lvl="1" indent="-259080" algn="l">
              <a:lnSpc>
                <a:spcPts val="4800"/>
              </a:lnSpc>
              <a:buFont typeface="Arial"/>
              <a:buChar char="•"/>
            </a:pPr>
            <a:r>
              <a:rPr lang="en-US" sz="2400" spc="48" dirty="0" err="1" smtClean="0">
                <a:solidFill>
                  <a:srgbClr val="1546BA"/>
                </a:solidFill>
                <a:latin typeface="Libre Franklin Light"/>
              </a:rPr>
              <a:t>Unittest</a:t>
            </a:r>
            <a:endParaRPr lang="en-US" sz="2400" spc="48" dirty="0">
              <a:solidFill>
                <a:srgbClr val="1546BA"/>
              </a:solidFill>
              <a:latin typeface="Libre Franklin Light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2133600" y="2416321"/>
            <a:ext cx="5924418" cy="491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600" dirty="0" err="1">
                <a:solidFill>
                  <a:srgbClr val="1546BA"/>
                </a:solidFill>
                <a:latin typeface="Libre Franklin Light"/>
              </a:rPr>
              <a:t>Oggi</a:t>
            </a:r>
            <a:r>
              <a:rPr lang="en-US" sz="3600" dirty="0">
                <a:solidFill>
                  <a:srgbClr val="1546BA"/>
                </a:solidFill>
                <a:latin typeface="Libre Franklin Light"/>
              </a:rPr>
              <a:t> </a:t>
            </a:r>
            <a:r>
              <a:rPr lang="en-US" sz="3600" dirty="0" err="1">
                <a:solidFill>
                  <a:srgbClr val="1546BA"/>
                </a:solidFill>
                <a:latin typeface="Libre Franklin Light"/>
              </a:rPr>
              <a:t>vedremo</a:t>
            </a:r>
            <a:r>
              <a:rPr lang="en-US" sz="3600" dirty="0">
                <a:solidFill>
                  <a:srgbClr val="1546BA"/>
                </a:solidFill>
                <a:latin typeface="Libre Franklin Light"/>
              </a:rPr>
              <a:t>...</a:t>
            </a:r>
          </a:p>
        </p:txBody>
      </p:sp>
      <p:sp>
        <p:nvSpPr>
          <p:cNvPr id="8" name="TextBox 10"/>
          <p:cNvSpPr txBox="1"/>
          <p:nvPr/>
        </p:nvSpPr>
        <p:spPr>
          <a:xfrm>
            <a:off x="9829800" y="6286500"/>
            <a:ext cx="8458200" cy="24622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pc="48" dirty="0">
                <a:solidFill>
                  <a:srgbClr val="1546BA"/>
                </a:solidFill>
                <a:latin typeface="Libre Franklin Light Bold Italics"/>
              </a:rPr>
              <a:t>Repository </a:t>
            </a:r>
            <a:r>
              <a:rPr lang="en-US" spc="48" dirty="0" err="1">
                <a:solidFill>
                  <a:srgbClr val="1546BA"/>
                </a:solidFill>
                <a:latin typeface="Libre Franklin Light Bold Italics"/>
              </a:rPr>
              <a:t>Github</a:t>
            </a:r>
            <a:endParaRPr lang="en-US" spc="48" dirty="0">
              <a:solidFill>
                <a:srgbClr val="1546BA"/>
              </a:solidFill>
              <a:latin typeface="Libre Franklin Light Bold Italics"/>
            </a:endParaRPr>
          </a:p>
          <a:p>
            <a:pPr>
              <a:lnSpc>
                <a:spcPts val="4800"/>
              </a:lnSpc>
            </a:pPr>
            <a:r>
              <a:rPr lang="en-US" u="sng" spc="48" dirty="0">
                <a:solidFill>
                  <a:srgbClr val="1546BA"/>
                </a:solidFill>
                <a:latin typeface="Libre Franklin Light"/>
              </a:rPr>
              <a:t>https://github.com/PythonGroupBiella/Esercizi/tree/master/Flask/Flask05</a:t>
            </a:r>
          </a:p>
          <a:p>
            <a:pPr>
              <a:lnSpc>
                <a:spcPts val="4800"/>
              </a:lnSpc>
            </a:pPr>
            <a:r>
              <a:rPr lang="en-US" i="1" spc="48" dirty="0" err="1">
                <a:solidFill>
                  <a:srgbClr val="1546BA"/>
                </a:solidFill>
                <a:latin typeface="Libre Franklin Light Bold"/>
              </a:rPr>
              <a:t>Nuove</a:t>
            </a:r>
            <a:r>
              <a:rPr lang="en-US" i="1" spc="48" dirty="0">
                <a:solidFill>
                  <a:srgbClr val="1546BA"/>
                </a:solidFill>
                <a:latin typeface="Libre Franklin Light Bold"/>
              </a:rPr>
              <a:t> </a:t>
            </a:r>
            <a:r>
              <a:rPr lang="en-US" i="1" spc="48" dirty="0" err="1">
                <a:solidFill>
                  <a:srgbClr val="1546BA"/>
                </a:solidFill>
                <a:latin typeface="Libre Franklin Light Bold"/>
              </a:rPr>
              <a:t>librerie</a:t>
            </a:r>
            <a:endParaRPr lang="en-US" i="1" spc="48" dirty="0">
              <a:solidFill>
                <a:srgbClr val="1546BA"/>
              </a:solidFill>
              <a:latin typeface="Libre Franklin Light Bold"/>
            </a:endParaRPr>
          </a:p>
          <a:p>
            <a:pPr>
              <a:lnSpc>
                <a:spcPts val="4800"/>
              </a:lnSpc>
            </a:pPr>
            <a:r>
              <a:rPr lang="en-US" spc="48" dirty="0" err="1" smtClean="0">
                <a:solidFill>
                  <a:srgbClr val="1546BA"/>
                </a:solidFill>
                <a:latin typeface="Libre Franklin Light"/>
              </a:rPr>
              <a:t>Unittest</a:t>
            </a:r>
            <a:endParaRPr lang="en-US" spc="48" dirty="0">
              <a:solidFill>
                <a:srgbClr val="1546BA"/>
              </a:solidFill>
              <a:latin typeface="Libre Franklin Light"/>
            </a:endParaRPr>
          </a:p>
        </p:txBody>
      </p:sp>
      <p:sp>
        <p:nvSpPr>
          <p:cNvPr id="9" name="TextBox 11"/>
          <p:cNvSpPr txBox="1"/>
          <p:nvPr/>
        </p:nvSpPr>
        <p:spPr>
          <a:xfrm>
            <a:off x="4197541" y="9012773"/>
            <a:ext cx="9892918" cy="741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00"/>
              </a:lnSpc>
            </a:pPr>
            <a:r>
              <a:rPr lang="en-US" sz="3200" spc="64" dirty="0" err="1">
                <a:solidFill>
                  <a:srgbClr val="1546BA"/>
                </a:solidFill>
                <a:latin typeface="Libre Franklin Light"/>
              </a:rPr>
              <a:t>Condividete</a:t>
            </a:r>
            <a:r>
              <a:rPr lang="en-US" sz="3200" spc="64" dirty="0">
                <a:solidFill>
                  <a:srgbClr val="1546BA"/>
                </a:solidFill>
                <a:latin typeface="Libre Franklin Light"/>
              </a:rPr>
              <a:t> le </a:t>
            </a:r>
            <a:r>
              <a:rPr lang="en-US" sz="3200" spc="64" dirty="0" err="1">
                <a:solidFill>
                  <a:srgbClr val="1546BA"/>
                </a:solidFill>
                <a:latin typeface="Libre Franklin Light"/>
              </a:rPr>
              <a:t>vostre</a:t>
            </a:r>
            <a:r>
              <a:rPr lang="en-US" sz="3200" spc="64" dirty="0">
                <a:solidFill>
                  <a:srgbClr val="1546BA"/>
                </a:solidFill>
                <a:latin typeface="Libre Franklin Light"/>
              </a:rPr>
              <a:t> </a:t>
            </a:r>
            <a:r>
              <a:rPr lang="en-US" sz="3200" spc="64" dirty="0" err="1">
                <a:solidFill>
                  <a:srgbClr val="1546BA"/>
                </a:solidFill>
                <a:latin typeface="Libre Franklin Light"/>
              </a:rPr>
              <a:t>soluzioni</a:t>
            </a:r>
            <a:r>
              <a:rPr lang="en-US" sz="3200" spc="64" dirty="0">
                <a:solidFill>
                  <a:srgbClr val="1546BA"/>
                </a:solidFill>
                <a:latin typeface="Libre Franklin Light"/>
              </a:rPr>
              <a:t> e fate </a:t>
            </a:r>
            <a:r>
              <a:rPr lang="en-US" sz="3200" spc="64" dirty="0" err="1">
                <a:solidFill>
                  <a:srgbClr val="1546BA"/>
                </a:solidFill>
                <a:latin typeface="Libre Franklin Light"/>
              </a:rPr>
              <a:t>gli</a:t>
            </a:r>
            <a:r>
              <a:rPr lang="en-US" sz="3200" spc="64" dirty="0">
                <a:solidFill>
                  <a:srgbClr val="1546BA"/>
                </a:solidFill>
                <a:latin typeface="Libre Franklin Light"/>
              </a:rPr>
              <a:t> </a:t>
            </a:r>
            <a:r>
              <a:rPr lang="en-US" sz="3200" spc="64" dirty="0" err="1">
                <a:solidFill>
                  <a:srgbClr val="1546BA"/>
                </a:solidFill>
                <a:latin typeface="Libre Franklin Light"/>
              </a:rPr>
              <a:t>esercizi</a:t>
            </a:r>
            <a:endParaRPr lang="en-US" sz="3200" spc="64" dirty="0">
              <a:solidFill>
                <a:srgbClr val="1546BA"/>
              </a:solidFill>
              <a:latin typeface="Libre Franklin Light"/>
            </a:endParaRPr>
          </a:p>
        </p:txBody>
      </p:sp>
    </p:spTree>
    <p:extLst>
      <p:ext uri="{BB962C8B-B14F-4D97-AF65-F5344CB8AC3E}">
        <p14:creationId xmlns:p14="http://schemas.microsoft.com/office/powerpoint/2010/main" val="6514230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0388" y="293044"/>
            <a:ext cx="1017450" cy="3192962"/>
            <a:chOff x="0" y="0"/>
            <a:chExt cx="1356600" cy="4257283"/>
          </a:xfrm>
        </p:grpSpPr>
        <p:sp>
          <p:nvSpPr>
            <p:cNvPr id="3" name="TextBox 3"/>
            <p:cNvSpPr txBox="1"/>
            <p:nvPr/>
          </p:nvSpPr>
          <p:spPr>
            <a:xfrm rot="-5400000">
              <a:off x="-819184" y="1360438"/>
              <a:ext cx="3023542" cy="3026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710"/>
                </a:lnSpc>
              </a:pPr>
              <a:r>
                <a:rPr lang="en-US" sz="1710">
                  <a:solidFill>
                    <a:srgbClr val="1546BA"/>
                  </a:solidFill>
                  <a:latin typeface="Montserrat Classic"/>
                </a:rPr>
                <a:t>Python Biella Group</a:t>
              </a:r>
            </a:p>
          </p:txBody>
        </p:sp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3228810"/>
              <a:ext cx="1356600" cy="1028472"/>
            </a:xfrm>
            <a:prstGeom prst="rect">
              <a:avLst/>
            </a:prstGeom>
          </p:spPr>
        </p:pic>
      </p:grpSp>
      <p:sp>
        <p:nvSpPr>
          <p:cNvPr id="6" name="TextBox 6"/>
          <p:cNvSpPr txBox="1"/>
          <p:nvPr/>
        </p:nvSpPr>
        <p:spPr>
          <a:xfrm>
            <a:off x="1350663" y="4490050"/>
            <a:ext cx="9423535" cy="718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65"/>
              </a:lnSpc>
            </a:pPr>
            <a:r>
              <a:rPr lang="en-US" sz="5013" spc="80" dirty="0" err="1" smtClean="0">
                <a:solidFill>
                  <a:srgbClr val="011C5D"/>
                </a:solidFill>
                <a:latin typeface="Montserrat Classic Bold"/>
              </a:rPr>
              <a:t>Progetto</a:t>
            </a:r>
            <a:r>
              <a:rPr lang="en-US" sz="5013" spc="80" dirty="0" smtClean="0">
                <a:solidFill>
                  <a:srgbClr val="011C5D"/>
                </a:solidFill>
                <a:latin typeface="Montserrat Classic Bold"/>
              </a:rPr>
              <a:t> di </a:t>
            </a:r>
            <a:r>
              <a:rPr lang="en-US" sz="5013" spc="80" dirty="0" err="1" smtClean="0">
                <a:solidFill>
                  <a:srgbClr val="011C5D"/>
                </a:solidFill>
                <a:latin typeface="Montserrat Classic Bold"/>
              </a:rPr>
              <a:t>esempio</a:t>
            </a:r>
            <a:endParaRPr lang="en-US" sz="5013" spc="80" dirty="0">
              <a:solidFill>
                <a:srgbClr val="011C5D"/>
              </a:solidFill>
              <a:latin typeface="Montserrat Classic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647700" y="9535203"/>
            <a:ext cx="658470" cy="18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99"/>
              </a:lnSpc>
            </a:pPr>
            <a:r>
              <a:rPr lang="en-US" sz="1399">
                <a:solidFill>
                  <a:srgbClr val="1546BA"/>
                </a:solidFill>
                <a:latin typeface="Libre Franklin Bold"/>
              </a:rPr>
              <a:t>13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706824" y="3580725"/>
            <a:ext cx="7998938" cy="4660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600" dirty="0"/>
              <a:t>O'Reilly book </a:t>
            </a:r>
            <a:r>
              <a:rPr lang="en-US" sz="3600" dirty="0">
                <a:hlinkClick r:id="rId3"/>
              </a:rPr>
              <a:t>Flask Web Development</a:t>
            </a:r>
            <a:endParaRPr lang="en-US" sz="3600" dirty="0">
              <a:solidFill>
                <a:srgbClr val="1546BA"/>
              </a:solidFill>
              <a:latin typeface="Libre Franklin Light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2706824" y="5651431"/>
            <a:ext cx="8240629" cy="92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600" dirty="0" err="1" smtClean="0">
                <a:solidFill>
                  <a:srgbClr val="1546BA"/>
                </a:solidFill>
                <a:latin typeface="Libre Franklin Light"/>
              </a:rPr>
              <a:t>Flasky</a:t>
            </a:r>
            <a:endParaRPr lang="en-US" sz="3600" dirty="0" smtClean="0">
              <a:solidFill>
                <a:srgbClr val="1546BA"/>
              </a:solidFill>
              <a:latin typeface="Libre Franklin Light"/>
            </a:endParaRPr>
          </a:p>
          <a:p>
            <a:pPr>
              <a:lnSpc>
                <a:spcPts val="3600"/>
              </a:lnSpc>
            </a:pPr>
            <a:r>
              <a:rPr lang="en-US" sz="2000" dirty="0">
                <a:solidFill>
                  <a:srgbClr val="1546BA"/>
                </a:solidFill>
                <a:latin typeface="Libre Franklin Light"/>
              </a:rPr>
              <a:t>https://github.com/miguelgrinberg/flasky</a:t>
            </a:r>
          </a:p>
        </p:txBody>
      </p:sp>
      <p:sp>
        <p:nvSpPr>
          <p:cNvPr id="15" name="TextBox 6"/>
          <p:cNvSpPr txBox="1"/>
          <p:nvPr/>
        </p:nvSpPr>
        <p:spPr>
          <a:xfrm>
            <a:off x="1274021" y="2574591"/>
            <a:ext cx="9423535" cy="718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65"/>
              </a:lnSpc>
            </a:pPr>
            <a:r>
              <a:rPr lang="en-US" sz="5013" spc="80" dirty="0" err="1" smtClean="0">
                <a:solidFill>
                  <a:srgbClr val="011C5D"/>
                </a:solidFill>
                <a:latin typeface="Montserrat Classic Bold"/>
              </a:rPr>
              <a:t>Libro</a:t>
            </a:r>
            <a:r>
              <a:rPr lang="en-US" sz="5013" spc="80" dirty="0" smtClean="0">
                <a:solidFill>
                  <a:srgbClr val="011C5D"/>
                </a:solidFill>
                <a:latin typeface="Montserrat Classic Bold"/>
              </a:rPr>
              <a:t> di </a:t>
            </a:r>
            <a:r>
              <a:rPr lang="en-US" sz="5013" spc="80" dirty="0" err="1" smtClean="0">
                <a:solidFill>
                  <a:srgbClr val="011C5D"/>
                </a:solidFill>
                <a:latin typeface="Montserrat Classic Bold"/>
              </a:rPr>
              <a:t>riferimento</a:t>
            </a:r>
            <a:endParaRPr lang="en-US" sz="5013" spc="80" dirty="0">
              <a:solidFill>
                <a:srgbClr val="011C5D"/>
              </a:solidFill>
              <a:latin typeface="Montserrat Classic Bold"/>
            </a:endParaRPr>
          </a:p>
        </p:txBody>
      </p:sp>
    </p:spTree>
    <p:extLst>
      <p:ext uri="{BB962C8B-B14F-4D97-AF65-F5344CB8AC3E}">
        <p14:creationId xmlns:p14="http://schemas.microsoft.com/office/powerpoint/2010/main" val="36123240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0388" y="293044"/>
            <a:ext cx="1017450" cy="3192962"/>
            <a:chOff x="0" y="0"/>
            <a:chExt cx="1356600" cy="4257283"/>
          </a:xfrm>
        </p:grpSpPr>
        <p:sp>
          <p:nvSpPr>
            <p:cNvPr id="3" name="TextBox 3"/>
            <p:cNvSpPr txBox="1"/>
            <p:nvPr/>
          </p:nvSpPr>
          <p:spPr>
            <a:xfrm rot="-5400000">
              <a:off x="-819184" y="1360438"/>
              <a:ext cx="3023542" cy="3026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710"/>
                </a:lnSpc>
              </a:pPr>
              <a:r>
                <a:rPr lang="en-US" sz="1710">
                  <a:solidFill>
                    <a:srgbClr val="1546BA"/>
                  </a:solidFill>
                  <a:latin typeface="Montserrat Classic"/>
                </a:rPr>
                <a:t>Python Biella Group</a:t>
              </a:r>
            </a:p>
          </p:txBody>
        </p:sp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3228810"/>
              <a:ext cx="1356600" cy="1028472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647700" y="9535203"/>
            <a:ext cx="658470" cy="18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99"/>
              </a:lnSpc>
            </a:pPr>
            <a:r>
              <a:rPr lang="en-US" sz="1399">
                <a:solidFill>
                  <a:srgbClr val="1546BA"/>
                </a:solidFill>
                <a:latin typeface="Libre Franklin Bold"/>
              </a:rPr>
              <a:t>13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590800" y="9218043"/>
            <a:ext cx="8240629" cy="4087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2000" dirty="0" err="1" smtClean="0">
                <a:solidFill>
                  <a:srgbClr val="1546BA"/>
                </a:solidFill>
                <a:latin typeface="Libre Franklin Light"/>
              </a:rPr>
              <a:t>Nel</a:t>
            </a:r>
            <a:r>
              <a:rPr lang="en-US" sz="2000" dirty="0" smtClean="0">
                <a:solidFill>
                  <a:srgbClr val="1546BA"/>
                </a:solidFill>
                <a:latin typeface="Libre Franklin Light"/>
              </a:rPr>
              <a:t> </a:t>
            </a:r>
            <a:r>
              <a:rPr lang="en-US" sz="2000" dirty="0" err="1" smtClean="0">
                <a:solidFill>
                  <a:srgbClr val="1546BA"/>
                </a:solidFill>
                <a:latin typeface="Libre Franklin Light"/>
              </a:rPr>
              <a:t>libro</a:t>
            </a:r>
            <a:r>
              <a:rPr lang="en-US" sz="2000" dirty="0" smtClean="0">
                <a:solidFill>
                  <a:srgbClr val="1546BA"/>
                </a:solidFill>
                <a:latin typeface="Libre Franklin Light"/>
              </a:rPr>
              <a:t>: Cap</a:t>
            </a:r>
            <a:r>
              <a:rPr lang="en-US" sz="2000" dirty="0">
                <a:solidFill>
                  <a:srgbClr val="1546BA"/>
                </a:solidFill>
                <a:latin typeface="Libre Franklin Light"/>
              </a:rPr>
              <a:t>. 7 - Large Application Structure</a:t>
            </a:r>
          </a:p>
        </p:txBody>
      </p:sp>
      <p:sp>
        <p:nvSpPr>
          <p:cNvPr id="15" name="TextBox 6"/>
          <p:cNvSpPr txBox="1"/>
          <p:nvPr/>
        </p:nvSpPr>
        <p:spPr>
          <a:xfrm>
            <a:off x="1523918" y="1124410"/>
            <a:ext cx="15163882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65"/>
              </a:lnSpc>
            </a:pPr>
            <a:r>
              <a:rPr lang="en-US" sz="5013" spc="80" dirty="0" err="1" smtClean="0">
                <a:solidFill>
                  <a:srgbClr val="011C5D"/>
                </a:solidFill>
                <a:latin typeface="Montserrat Classic Bold"/>
              </a:rPr>
              <a:t>Riorganizzare</a:t>
            </a:r>
            <a:r>
              <a:rPr lang="en-US" sz="5013" spc="80" dirty="0" smtClean="0">
                <a:solidFill>
                  <a:srgbClr val="011C5D"/>
                </a:solidFill>
                <a:latin typeface="Montserrat Classic Bold"/>
              </a:rPr>
              <a:t> per “Large applications”</a:t>
            </a:r>
            <a:endParaRPr lang="en-US" sz="5013" spc="80" dirty="0">
              <a:solidFill>
                <a:srgbClr val="011C5D"/>
              </a:solidFill>
              <a:latin typeface="Montserrat Classic Bold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819400" y="2405386"/>
            <a:ext cx="8240629" cy="41549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600" dirty="0" err="1" smtClean="0">
                <a:solidFill>
                  <a:srgbClr val="1546BA"/>
                </a:solidFill>
                <a:latin typeface="Libre Franklin Light"/>
              </a:rPr>
              <a:t>Revisione</a:t>
            </a:r>
            <a:r>
              <a:rPr lang="en-US" sz="3600" dirty="0" smtClean="0">
                <a:solidFill>
                  <a:srgbClr val="1546BA"/>
                </a:solidFill>
                <a:latin typeface="Libre Franklin Light"/>
              </a:rPr>
              <a:t> </a:t>
            </a:r>
            <a:r>
              <a:rPr lang="en-US" sz="3600" dirty="0" err="1" smtClean="0">
                <a:solidFill>
                  <a:srgbClr val="1546BA"/>
                </a:solidFill>
                <a:latin typeface="Libre Franklin Light"/>
              </a:rPr>
              <a:t>della</a:t>
            </a:r>
            <a:r>
              <a:rPr lang="en-US" sz="3600" dirty="0" smtClean="0">
                <a:solidFill>
                  <a:srgbClr val="1546BA"/>
                </a:solidFill>
                <a:latin typeface="Libre Franklin Light"/>
              </a:rPr>
              <a:t> </a:t>
            </a:r>
            <a:r>
              <a:rPr lang="en-US" sz="3600" dirty="0" err="1" smtClean="0">
                <a:solidFill>
                  <a:srgbClr val="1546BA"/>
                </a:solidFill>
                <a:latin typeface="Libre Franklin Light"/>
              </a:rPr>
              <a:t>struttura</a:t>
            </a:r>
            <a:endParaRPr lang="en-US" sz="3600" dirty="0" smtClean="0">
              <a:solidFill>
                <a:srgbClr val="1546BA"/>
              </a:solidFill>
              <a:latin typeface="Libre Franklin Light"/>
            </a:endParaRPr>
          </a:p>
          <a:p>
            <a:pPr>
              <a:lnSpc>
                <a:spcPts val="3600"/>
              </a:lnSpc>
            </a:pPr>
            <a:endParaRPr lang="en-US" sz="3600" dirty="0" smtClean="0">
              <a:solidFill>
                <a:srgbClr val="1546BA"/>
              </a:solidFill>
              <a:latin typeface="Libre Franklin Light"/>
            </a:endParaRPr>
          </a:p>
          <a:p>
            <a:pPr>
              <a:lnSpc>
                <a:spcPts val="3600"/>
              </a:lnSpc>
            </a:pPr>
            <a:r>
              <a:rPr lang="en-US" sz="2000" dirty="0" smtClean="0">
                <a:solidFill>
                  <a:srgbClr val="1546BA"/>
                </a:solidFill>
                <a:latin typeface="Libre Franklin Light"/>
              </a:rPr>
              <a:t>Non ci </a:t>
            </a:r>
            <a:r>
              <a:rPr lang="en-US" sz="2000" dirty="0" err="1" smtClean="0">
                <a:solidFill>
                  <a:srgbClr val="1546BA"/>
                </a:solidFill>
                <a:latin typeface="Libre Franklin Light"/>
              </a:rPr>
              <a:t>sono</a:t>
            </a:r>
            <a:r>
              <a:rPr lang="en-US" sz="2000" dirty="0" smtClean="0">
                <a:solidFill>
                  <a:srgbClr val="1546BA"/>
                </a:solidFill>
                <a:latin typeface="Libre Franklin Light"/>
              </a:rPr>
              <a:t> </a:t>
            </a:r>
            <a:r>
              <a:rPr lang="en-US" sz="2000" dirty="0" err="1" smtClean="0">
                <a:solidFill>
                  <a:srgbClr val="1546BA"/>
                </a:solidFill>
                <a:latin typeface="Libre Franklin Light"/>
              </a:rPr>
              <a:t>vincoli</a:t>
            </a:r>
            <a:r>
              <a:rPr lang="en-US" sz="2000" dirty="0" smtClean="0">
                <a:solidFill>
                  <a:srgbClr val="1546BA"/>
                </a:solidFill>
                <a:latin typeface="Libre Franklin Light"/>
              </a:rPr>
              <a:t> (al </a:t>
            </a:r>
            <a:r>
              <a:rPr lang="en-US" sz="2000" dirty="0" err="1" smtClean="0">
                <a:solidFill>
                  <a:srgbClr val="1546BA"/>
                </a:solidFill>
                <a:latin typeface="Libre Franklin Light"/>
              </a:rPr>
              <a:t>contrario</a:t>
            </a:r>
            <a:r>
              <a:rPr lang="en-US" sz="2000" dirty="0" smtClean="0">
                <a:solidFill>
                  <a:srgbClr val="1546BA"/>
                </a:solidFill>
                <a:latin typeface="Libre Franklin Light"/>
              </a:rPr>
              <a:t> di </a:t>
            </a:r>
            <a:r>
              <a:rPr lang="en-US" sz="2000" dirty="0" err="1" smtClean="0">
                <a:solidFill>
                  <a:srgbClr val="1546BA"/>
                </a:solidFill>
                <a:latin typeface="Libre Franklin Light"/>
              </a:rPr>
              <a:t>altri</a:t>
            </a:r>
            <a:r>
              <a:rPr lang="en-US" sz="2000" dirty="0" smtClean="0">
                <a:solidFill>
                  <a:srgbClr val="1546BA"/>
                </a:solidFill>
                <a:latin typeface="Libre Franklin Light"/>
              </a:rPr>
              <a:t> framework come Django)</a:t>
            </a:r>
          </a:p>
          <a:p>
            <a:pPr>
              <a:lnSpc>
                <a:spcPts val="3600"/>
              </a:lnSpc>
            </a:pPr>
            <a:endParaRPr lang="en-US" sz="2000" dirty="0" smtClean="0">
              <a:solidFill>
                <a:srgbClr val="1546BA"/>
              </a:solidFill>
              <a:latin typeface="Libre Franklin Light"/>
            </a:endParaRPr>
          </a:p>
          <a:p>
            <a:pPr>
              <a:lnSpc>
                <a:spcPts val="3600"/>
              </a:lnSpc>
            </a:pPr>
            <a:r>
              <a:rPr lang="en-US" sz="2000" dirty="0" err="1" smtClean="0">
                <a:solidFill>
                  <a:srgbClr val="1546BA"/>
                </a:solidFill>
                <a:latin typeface="Libre Franklin Light"/>
              </a:rPr>
              <a:t>Quindi</a:t>
            </a:r>
            <a:r>
              <a:rPr lang="en-US" sz="2000" dirty="0" smtClean="0">
                <a:solidFill>
                  <a:srgbClr val="1546BA"/>
                </a:solidFill>
                <a:latin typeface="Libre Franklin Light"/>
              </a:rPr>
              <a:t> non ci </a:t>
            </a:r>
            <a:r>
              <a:rPr lang="en-US" sz="2000" dirty="0" err="1" smtClean="0">
                <a:solidFill>
                  <a:srgbClr val="1546BA"/>
                </a:solidFill>
                <a:latin typeface="Libre Franklin Light"/>
              </a:rPr>
              <a:t>sono</a:t>
            </a:r>
            <a:r>
              <a:rPr lang="en-US" sz="2000" dirty="0" smtClean="0">
                <a:solidFill>
                  <a:srgbClr val="1546BA"/>
                </a:solidFill>
                <a:latin typeface="Libre Franklin Light"/>
              </a:rPr>
              <a:t> standard </a:t>
            </a:r>
            <a:r>
              <a:rPr lang="en-US" sz="2000" dirty="0" err="1" smtClean="0">
                <a:solidFill>
                  <a:srgbClr val="1546BA"/>
                </a:solidFill>
                <a:latin typeface="Libre Franklin Light"/>
              </a:rPr>
              <a:t>comuni</a:t>
            </a:r>
            <a:endParaRPr lang="en-US" sz="2000" dirty="0" smtClean="0">
              <a:solidFill>
                <a:srgbClr val="1546BA"/>
              </a:solidFill>
              <a:latin typeface="Libre Franklin Light"/>
            </a:endParaRPr>
          </a:p>
          <a:p>
            <a:pPr>
              <a:lnSpc>
                <a:spcPts val="3600"/>
              </a:lnSpc>
            </a:pPr>
            <a:endParaRPr lang="en-US" sz="2000" dirty="0" smtClean="0">
              <a:solidFill>
                <a:srgbClr val="1546BA"/>
              </a:solidFill>
              <a:latin typeface="Libre Franklin Light"/>
            </a:endParaRPr>
          </a:p>
          <a:p>
            <a:pPr>
              <a:lnSpc>
                <a:spcPts val="3600"/>
              </a:lnSpc>
            </a:pPr>
            <a:r>
              <a:rPr lang="en-US" sz="2000" dirty="0" err="1" smtClean="0">
                <a:solidFill>
                  <a:srgbClr val="1546BA"/>
                </a:solidFill>
                <a:latin typeface="Libre Franklin Light"/>
              </a:rPr>
              <a:t>Nel</a:t>
            </a:r>
            <a:r>
              <a:rPr lang="en-US" sz="2000" dirty="0" smtClean="0">
                <a:solidFill>
                  <a:srgbClr val="1546BA"/>
                </a:solidFill>
                <a:latin typeface="Libre Franklin Light"/>
              </a:rPr>
              <a:t> ns </a:t>
            </a:r>
            <a:r>
              <a:rPr lang="en-US" sz="2000" dirty="0" err="1" smtClean="0">
                <a:solidFill>
                  <a:srgbClr val="1546BA"/>
                </a:solidFill>
                <a:latin typeface="Libre Franklin Light"/>
              </a:rPr>
              <a:t>progetto</a:t>
            </a:r>
            <a:r>
              <a:rPr lang="en-US" sz="2000" dirty="0">
                <a:solidFill>
                  <a:srgbClr val="1546BA"/>
                </a:solidFill>
                <a:latin typeface="Libre Franklin Light"/>
              </a:rPr>
              <a:t> </a:t>
            </a:r>
            <a:r>
              <a:rPr lang="en-US" sz="2000" dirty="0" smtClean="0">
                <a:solidFill>
                  <a:srgbClr val="1546BA"/>
                </a:solidFill>
                <a:latin typeface="Libre Franklin Light"/>
              </a:rPr>
              <a:t>(</a:t>
            </a:r>
            <a:r>
              <a:rPr lang="en-US" sz="2000" dirty="0" err="1" smtClean="0">
                <a:solidFill>
                  <a:srgbClr val="1546BA"/>
                </a:solidFill>
                <a:latin typeface="Libre Franklin Light"/>
              </a:rPr>
              <a:t>vedi</a:t>
            </a:r>
            <a:r>
              <a:rPr lang="en-US" sz="2000" dirty="0">
                <a:solidFill>
                  <a:srgbClr val="1546BA"/>
                </a:solidFill>
                <a:latin typeface="Libre Franklin Light"/>
              </a:rPr>
              <a:t> </a:t>
            </a:r>
            <a:r>
              <a:rPr lang="en-US" sz="2000" dirty="0" err="1" smtClean="0">
                <a:solidFill>
                  <a:srgbClr val="1546BA"/>
                </a:solidFill>
                <a:latin typeface="Libre Franklin Light"/>
              </a:rPr>
              <a:t>immagine</a:t>
            </a:r>
            <a:r>
              <a:rPr lang="en-US" sz="2000" dirty="0" smtClean="0">
                <a:solidFill>
                  <a:srgbClr val="1546BA"/>
                </a:solidFill>
                <a:latin typeface="Libre Franklin Light"/>
              </a:rPr>
              <a:t>)</a:t>
            </a:r>
          </a:p>
          <a:p>
            <a:pPr>
              <a:lnSpc>
                <a:spcPts val="3600"/>
              </a:lnSpc>
            </a:pPr>
            <a:endParaRPr lang="en-US" sz="2000" dirty="0">
              <a:solidFill>
                <a:srgbClr val="1546BA"/>
              </a:solidFill>
              <a:latin typeface="Libre Franklin Light"/>
            </a:endParaRPr>
          </a:p>
          <a:p>
            <a:pPr>
              <a:lnSpc>
                <a:spcPts val="3600"/>
              </a:lnSpc>
            </a:pPr>
            <a:r>
              <a:rPr lang="en-US" sz="2000" dirty="0" smtClean="0">
                <a:solidFill>
                  <a:srgbClr val="1546BA"/>
                </a:solidFill>
                <a:latin typeface="Libre Franklin Light"/>
              </a:rPr>
              <a:t>Blueprints</a:t>
            </a:r>
            <a:endParaRPr lang="en-US" sz="2000" dirty="0">
              <a:solidFill>
                <a:srgbClr val="1546BA"/>
              </a:solidFill>
              <a:latin typeface="Libre Franklin Light"/>
            </a:endParaRPr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8193" y="2405385"/>
            <a:ext cx="6550607" cy="7023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666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0388" y="293044"/>
            <a:ext cx="1017450" cy="3192962"/>
            <a:chOff x="0" y="0"/>
            <a:chExt cx="1356600" cy="4257283"/>
          </a:xfrm>
        </p:grpSpPr>
        <p:sp>
          <p:nvSpPr>
            <p:cNvPr id="3" name="TextBox 3"/>
            <p:cNvSpPr txBox="1"/>
            <p:nvPr/>
          </p:nvSpPr>
          <p:spPr>
            <a:xfrm rot="-5400000">
              <a:off x="-819184" y="1360438"/>
              <a:ext cx="3023542" cy="3026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710"/>
                </a:lnSpc>
              </a:pPr>
              <a:r>
                <a:rPr lang="en-US" sz="1710">
                  <a:solidFill>
                    <a:srgbClr val="1546BA"/>
                  </a:solidFill>
                  <a:latin typeface="Montserrat Classic"/>
                </a:rPr>
                <a:t>Python Biella Group</a:t>
              </a:r>
            </a:p>
          </p:txBody>
        </p:sp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3228810"/>
              <a:ext cx="1356600" cy="1028472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647700" y="9535203"/>
            <a:ext cx="658470" cy="18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99"/>
              </a:lnSpc>
            </a:pPr>
            <a:r>
              <a:rPr lang="en-US" sz="1399">
                <a:solidFill>
                  <a:srgbClr val="1546BA"/>
                </a:solidFill>
                <a:latin typeface="Libre Franklin Bold"/>
              </a:rPr>
              <a:t>13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971800" y="9073538"/>
            <a:ext cx="8240629" cy="4087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2000" dirty="0" err="1" smtClean="0">
                <a:solidFill>
                  <a:srgbClr val="1546BA"/>
                </a:solidFill>
                <a:latin typeface="Libre Franklin Light"/>
              </a:rPr>
              <a:t>Nel</a:t>
            </a:r>
            <a:r>
              <a:rPr lang="en-US" sz="2000" dirty="0" smtClean="0">
                <a:solidFill>
                  <a:srgbClr val="1546BA"/>
                </a:solidFill>
                <a:latin typeface="Libre Franklin Light"/>
              </a:rPr>
              <a:t> </a:t>
            </a:r>
            <a:r>
              <a:rPr lang="en-US" sz="2000" dirty="0" err="1" smtClean="0">
                <a:solidFill>
                  <a:srgbClr val="1546BA"/>
                </a:solidFill>
                <a:latin typeface="Libre Franklin Light"/>
              </a:rPr>
              <a:t>libro</a:t>
            </a:r>
            <a:r>
              <a:rPr lang="en-US" sz="2000" dirty="0" smtClean="0">
                <a:solidFill>
                  <a:srgbClr val="1546BA"/>
                </a:solidFill>
                <a:latin typeface="Libre Franklin Light"/>
              </a:rPr>
              <a:t>: Cap</a:t>
            </a:r>
            <a:r>
              <a:rPr lang="en-US" sz="2000" dirty="0">
                <a:solidFill>
                  <a:srgbClr val="1546BA"/>
                </a:solidFill>
                <a:latin typeface="Libre Franklin Light"/>
              </a:rPr>
              <a:t>. 7 - Large Application Structure</a:t>
            </a:r>
          </a:p>
        </p:txBody>
      </p:sp>
      <p:sp>
        <p:nvSpPr>
          <p:cNvPr id="15" name="TextBox 6"/>
          <p:cNvSpPr txBox="1"/>
          <p:nvPr/>
        </p:nvSpPr>
        <p:spPr>
          <a:xfrm>
            <a:off x="1523918" y="1124410"/>
            <a:ext cx="15163882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65"/>
              </a:lnSpc>
            </a:pPr>
            <a:r>
              <a:rPr lang="en-US" sz="5013" spc="80" dirty="0" err="1" smtClean="0">
                <a:solidFill>
                  <a:srgbClr val="011C5D"/>
                </a:solidFill>
                <a:latin typeface="Montserrat Classic Bold"/>
              </a:rPr>
              <a:t>Gestire</a:t>
            </a:r>
            <a:r>
              <a:rPr lang="en-US" sz="5013" spc="80" dirty="0" smtClean="0">
                <a:solidFill>
                  <a:srgbClr val="011C5D"/>
                </a:solidFill>
                <a:latin typeface="Montserrat Classic Bold"/>
              </a:rPr>
              <a:t> </a:t>
            </a:r>
            <a:r>
              <a:rPr lang="en-US" sz="5013" spc="80" dirty="0" err="1" smtClean="0">
                <a:solidFill>
                  <a:srgbClr val="011C5D"/>
                </a:solidFill>
                <a:latin typeface="Montserrat Classic Bold"/>
              </a:rPr>
              <a:t>configurazioni</a:t>
            </a:r>
            <a:endParaRPr lang="en-US" sz="5013" spc="80" dirty="0">
              <a:solidFill>
                <a:srgbClr val="011C5D"/>
              </a:solidFill>
              <a:latin typeface="Montserrat Classic Bold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819400" y="2405386"/>
            <a:ext cx="8240629" cy="23083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endParaRPr lang="en-US" sz="3600" dirty="0" smtClean="0">
              <a:solidFill>
                <a:srgbClr val="1546BA"/>
              </a:solidFill>
              <a:latin typeface="Libre Franklin Light"/>
            </a:endParaRPr>
          </a:p>
          <a:p>
            <a:pPr>
              <a:lnSpc>
                <a:spcPts val="3600"/>
              </a:lnSpc>
            </a:pPr>
            <a:r>
              <a:rPr lang="en-US" sz="3600" dirty="0" err="1" smtClean="0">
                <a:solidFill>
                  <a:srgbClr val="1546BA"/>
                </a:solidFill>
                <a:latin typeface="Libre Franklin Light"/>
              </a:rPr>
              <a:t>Config</a:t>
            </a:r>
            <a:r>
              <a:rPr lang="en-US" sz="3600" dirty="0" smtClean="0">
                <a:solidFill>
                  <a:srgbClr val="1546BA"/>
                </a:solidFill>
                <a:latin typeface="Libre Franklin Light"/>
              </a:rPr>
              <a:t> file</a:t>
            </a:r>
            <a:endParaRPr lang="en-US" sz="3600" dirty="0">
              <a:solidFill>
                <a:srgbClr val="1546BA"/>
              </a:solidFill>
              <a:latin typeface="Libre Franklin Light"/>
            </a:endParaRPr>
          </a:p>
          <a:p>
            <a:pPr>
              <a:lnSpc>
                <a:spcPts val="3600"/>
              </a:lnSpc>
            </a:pPr>
            <a:endParaRPr lang="en-US" sz="3600" dirty="0" smtClean="0">
              <a:solidFill>
                <a:srgbClr val="1546BA"/>
              </a:solidFill>
              <a:latin typeface="Libre Franklin Light"/>
            </a:endParaRPr>
          </a:p>
          <a:p>
            <a:pPr>
              <a:lnSpc>
                <a:spcPts val="3600"/>
              </a:lnSpc>
            </a:pPr>
            <a:r>
              <a:rPr lang="en-US" sz="3600" dirty="0" smtClean="0">
                <a:solidFill>
                  <a:srgbClr val="1546BA"/>
                </a:solidFill>
                <a:latin typeface="Libre Franklin Light"/>
              </a:rPr>
              <a:t>Application </a:t>
            </a:r>
            <a:r>
              <a:rPr lang="en-US" sz="3600" dirty="0" smtClean="0">
                <a:solidFill>
                  <a:srgbClr val="1546BA"/>
                </a:solidFill>
                <a:latin typeface="Libre Franklin Light"/>
              </a:rPr>
              <a:t>factory</a:t>
            </a:r>
          </a:p>
          <a:p>
            <a:pPr>
              <a:lnSpc>
                <a:spcPts val="3600"/>
              </a:lnSpc>
            </a:pPr>
            <a:r>
              <a:rPr lang="en-US" sz="2400" dirty="0" smtClean="0">
                <a:solidFill>
                  <a:srgbClr val="1546BA"/>
                </a:solidFill>
                <a:latin typeface="Libre Franklin Light"/>
              </a:rPr>
              <a:t>- Design pattern “</a:t>
            </a:r>
            <a:r>
              <a:rPr lang="en-US" sz="2400" dirty="0" err="1" smtClean="0">
                <a:solidFill>
                  <a:srgbClr val="1546BA"/>
                </a:solidFill>
                <a:latin typeface="Libre Franklin Light"/>
              </a:rPr>
              <a:t>creazionale</a:t>
            </a:r>
            <a:r>
              <a:rPr lang="en-US" sz="2400" dirty="0" smtClean="0">
                <a:solidFill>
                  <a:srgbClr val="1546BA"/>
                </a:solidFill>
                <a:latin typeface="Libre Franklin Light"/>
              </a:rPr>
              <a:t>”</a:t>
            </a:r>
            <a:endParaRPr lang="en-US" sz="2400" dirty="0" smtClean="0">
              <a:solidFill>
                <a:srgbClr val="1546BA"/>
              </a:solidFill>
              <a:latin typeface="Libre Franklin Light"/>
            </a:endParaRPr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4884650"/>
            <a:ext cx="7339973" cy="3007103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5800" y="4589203"/>
            <a:ext cx="9123972" cy="3597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5553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0388" y="293044"/>
            <a:ext cx="1017450" cy="3192962"/>
            <a:chOff x="0" y="0"/>
            <a:chExt cx="1356600" cy="4257283"/>
          </a:xfrm>
        </p:grpSpPr>
        <p:sp>
          <p:nvSpPr>
            <p:cNvPr id="3" name="TextBox 3"/>
            <p:cNvSpPr txBox="1"/>
            <p:nvPr/>
          </p:nvSpPr>
          <p:spPr>
            <a:xfrm rot="-5400000">
              <a:off x="-819184" y="1360438"/>
              <a:ext cx="3023542" cy="3026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710"/>
                </a:lnSpc>
              </a:pPr>
              <a:r>
                <a:rPr lang="en-US" sz="1710">
                  <a:solidFill>
                    <a:srgbClr val="1546BA"/>
                  </a:solidFill>
                  <a:latin typeface="Montserrat Classic"/>
                </a:rPr>
                <a:t>Python Biella Group</a:t>
              </a:r>
            </a:p>
          </p:txBody>
        </p:sp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3228810"/>
              <a:ext cx="1356600" cy="1028472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647700" y="9535203"/>
            <a:ext cx="658470" cy="18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99"/>
              </a:lnSpc>
            </a:pPr>
            <a:r>
              <a:rPr lang="en-US" sz="1399">
                <a:solidFill>
                  <a:srgbClr val="1546BA"/>
                </a:solidFill>
                <a:latin typeface="Libre Franklin Bold"/>
              </a:rPr>
              <a:t>13</a:t>
            </a:r>
          </a:p>
        </p:txBody>
      </p:sp>
      <p:sp>
        <p:nvSpPr>
          <p:cNvPr id="15" name="TextBox 6"/>
          <p:cNvSpPr txBox="1"/>
          <p:nvPr/>
        </p:nvSpPr>
        <p:spPr>
          <a:xfrm>
            <a:off x="1523918" y="1124410"/>
            <a:ext cx="15163882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65"/>
              </a:lnSpc>
            </a:pPr>
            <a:r>
              <a:rPr lang="en-US" sz="5013" spc="80" dirty="0" smtClean="0">
                <a:solidFill>
                  <a:srgbClr val="011C5D"/>
                </a:solidFill>
                <a:latin typeface="Montserrat Classic Bold"/>
              </a:rPr>
              <a:t>Design Patterns</a:t>
            </a:r>
            <a:endParaRPr lang="en-US" sz="5013" spc="80" dirty="0">
              <a:solidFill>
                <a:srgbClr val="011C5D"/>
              </a:solidFill>
              <a:latin typeface="Montserrat Classic Bold"/>
            </a:endParaRPr>
          </a:p>
        </p:txBody>
      </p:sp>
      <p:pic>
        <p:nvPicPr>
          <p:cNvPr id="9" name="Immagin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8499" y="2560701"/>
            <a:ext cx="7547360" cy="5644254"/>
          </a:xfrm>
          <a:prstGeom prst="rect">
            <a:avLst/>
          </a:prstGeom>
        </p:spPr>
      </p:pic>
      <p:pic>
        <p:nvPicPr>
          <p:cNvPr id="10" name="Immagin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25418" y="2462329"/>
            <a:ext cx="8880852" cy="7072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3378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0388" y="293044"/>
            <a:ext cx="1017450" cy="3192962"/>
            <a:chOff x="0" y="0"/>
            <a:chExt cx="1356600" cy="4257283"/>
          </a:xfrm>
        </p:grpSpPr>
        <p:sp>
          <p:nvSpPr>
            <p:cNvPr id="3" name="TextBox 3"/>
            <p:cNvSpPr txBox="1"/>
            <p:nvPr/>
          </p:nvSpPr>
          <p:spPr>
            <a:xfrm rot="-5400000">
              <a:off x="-819184" y="1360438"/>
              <a:ext cx="3023542" cy="3026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710"/>
                </a:lnSpc>
              </a:pPr>
              <a:r>
                <a:rPr lang="en-US" sz="1710">
                  <a:solidFill>
                    <a:srgbClr val="1546BA"/>
                  </a:solidFill>
                  <a:latin typeface="Montserrat Classic"/>
                </a:rPr>
                <a:t>Python Biella Group</a:t>
              </a:r>
            </a:p>
          </p:txBody>
        </p:sp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3228810"/>
              <a:ext cx="1356600" cy="1028472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647700" y="9535203"/>
            <a:ext cx="658470" cy="18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99"/>
              </a:lnSpc>
            </a:pPr>
            <a:r>
              <a:rPr lang="en-US" sz="1399">
                <a:solidFill>
                  <a:srgbClr val="1546BA"/>
                </a:solidFill>
                <a:latin typeface="Libre Franklin Bold"/>
              </a:rPr>
              <a:t>13</a:t>
            </a:r>
          </a:p>
        </p:txBody>
      </p:sp>
      <p:sp>
        <p:nvSpPr>
          <p:cNvPr id="15" name="TextBox 6"/>
          <p:cNvSpPr txBox="1"/>
          <p:nvPr/>
        </p:nvSpPr>
        <p:spPr>
          <a:xfrm>
            <a:off x="1523918" y="1124410"/>
            <a:ext cx="15163882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65"/>
              </a:lnSpc>
            </a:pPr>
            <a:r>
              <a:rPr lang="en-US" sz="5013" spc="80" dirty="0" smtClean="0">
                <a:solidFill>
                  <a:srgbClr val="011C5D"/>
                </a:solidFill>
                <a:latin typeface="Montserrat Classic Bold"/>
              </a:rPr>
              <a:t>Factory Pattern</a:t>
            </a:r>
            <a:endParaRPr lang="en-US" sz="5013" spc="80" dirty="0">
              <a:solidFill>
                <a:srgbClr val="011C5D"/>
              </a:solidFill>
              <a:latin typeface="Montserrat Classic Bold"/>
            </a:endParaRPr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5200" y="1973754"/>
            <a:ext cx="10890296" cy="774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9274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9886882" y="2304994"/>
            <a:ext cx="6274313" cy="795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999"/>
              </a:lnSpc>
            </a:pPr>
            <a:r>
              <a:rPr lang="en-US" sz="6000" spc="96">
                <a:solidFill>
                  <a:srgbClr val="011C5D"/>
                </a:solidFill>
                <a:latin typeface="Montserrat Classic Bold"/>
              </a:rPr>
              <a:t>Agenda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9886882" y="4050037"/>
            <a:ext cx="327629" cy="2570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250"/>
              </a:lnSpc>
            </a:pPr>
            <a:r>
              <a:rPr lang="en-US" sz="1700">
                <a:solidFill>
                  <a:srgbClr val="1546BA"/>
                </a:solidFill>
                <a:latin typeface="Libre Franklin Bold"/>
              </a:rPr>
              <a:t>01</a:t>
            </a:r>
          </a:p>
          <a:p>
            <a:pPr algn="r">
              <a:lnSpc>
                <a:spcPts val="4250"/>
              </a:lnSpc>
            </a:pPr>
            <a:r>
              <a:rPr lang="en-US" sz="1700">
                <a:solidFill>
                  <a:srgbClr val="1546BA"/>
                </a:solidFill>
                <a:latin typeface="Libre Franklin Bold"/>
              </a:rPr>
              <a:t>02</a:t>
            </a:r>
          </a:p>
          <a:p>
            <a:pPr algn="r">
              <a:lnSpc>
                <a:spcPts val="4250"/>
              </a:lnSpc>
            </a:pPr>
            <a:r>
              <a:rPr lang="en-US" sz="1700">
                <a:solidFill>
                  <a:srgbClr val="1546BA"/>
                </a:solidFill>
                <a:latin typeface="Libre Franklin Bold"/>
              </a:rPr>
              <a:t>03</a:t>
            </a:r>
          </a:p>
          <a:p>
            <a:pPr algn="r">
              <a:lnSpc>
                <a:spcPts val="4250"/>
              </a:lnSpc>
            </a:pPr>
            <a:r>
              <a:rPr lang="en-US" sz="1700">
                <a:solidFill>
                  <a:srgbClr val="1546BA"/>
                </a:solidFill>
                <a:latin typeface="Libre Franklin Bold"/>
              </a:rPr>
              <a:t>04</a:t>
            </a:r>
          </a:p>
          <a:p>
            <a:pPr algn="r">
              <a:lnSpc>
                <a:spcPts val="4250"/>
              </a:lnSpc>
            </a:pPr>
            <a:r>
              <a:rPr lang="en-US" sz="1700">
                <a:solidFill>
                  <a:srgbClr val="1546BA"/>
                </a:solidFill>
                <a:latin typeface="Libre Franklin Bold"/>
              </a:rPr>
              <a:t>05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520516" y="4050037"/>
            <a:ext cx="5640678" cy="2570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50"/>
              </a:lnSpc>
            </a:pPr>
            <a:r>
              <a:rPr lang="en-US" sz="1700" u="sng">
                <a:solidFill>
                  <a:srgbClr val="1546BA"/>
                </a:solidFill>
                <a:latin typeface="Libre Franklin Light"/>
              </a:rPr>
              <a:t>Introduzione a Flask e Jinja2 base</a:t>
            </a:r>
          </a:p>
          <a:p>
            <a:pPr>
              <a:lnSpc>
                <a:spcPts val="4250"/>
              </a:lnSpc>
            </a:pPr>
            <a:r>
              <a:rPr lang="en-US" sz="1700" u="sng">
                <a:solidFill>
                  <a:srgbClr val="1546BA"/>
                </a:solidFill>
                <a:latin typeface="Libre Franklin Light"/>
              </a:rPr>
              <a:t>Jinja avanzato, Bootstrap, Forms</a:t>
            </a:r>
          </a:p>
          <a:p>
            <a:pPr>
              <a:lnSpc>
                <a:spcPts val="4250"/>
              </a:lnSpc>
            </a:pPr>
            <a:r>
              <a:rPr lang="en-US" sz="1700">
                <a:solidFill>
                  <a:srgbClr val="1546BA"/>
                </a:solidFill>
                <a:latin typeface="Libre Franklin Light"/>
              </a:rPr>
              <a:t>Flask con Database</a:t>
            </a:r>
          </a:p>
          <a:p>
            <a:pPr>
              <a:lnSpc>
                <a:spcPts val="4250"/>
              </a:lnSpc>
            </a:pPr>
            <a:r>
              <a:rPr lang="en-US" sz="1700">
                <a:solidFill>
                  <a:srgbClr val="1546BA"/>
                </a:solidFill>
                <a:latin typeface="Libre Franklin Light"/>
              </a:rPr>
              <a:t>Grandi applicazioni con Flask</a:t>
            </a:r>
          </a:p>
          <a:p>
            <a:pPr>
              <a:lnSpc>
                <a:spcPts val="4250"/>
              </a:lnSpc>
            </a:pPr>
            <a:r>
              <a:rPr lang="en-US" sz="1700">
                <a:solidFill>
                  <a:srgbClr val="1546BA"/>
                </a:solidFill>
                <a:latin typeface="Libre Franklin Light"/>
              </a:rPr>
              <a:t>REST Backend e concetti avanzati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886882" y="3408057"/>
            <a:ext cx="6274313" cy="4636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00"/>
              </a:lnSpc>
            </a:pPr>
            <a:r>
              <a:rPr lang="en-US" sz="3500">
                <a:solidFill>
                  <a:srgbClr val="1546BA"/>
                </a:solidFill>
                <a:latin typeface="Libre Franklin Light"/>
              </a:rPr>
              <a:t>Incontri e lezioni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47700" y="9535203"/>
            <a:ext cx="658470" cy="18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99"/>
              </a:lnSpc>
            </a:pPr>
            <a:r>
              <a:rPr lang="en-US" sz="1399">
                <a:solidFill>
                  <a:srgbClr val="1546BA"/>
                </a:solidFill>
                <a:latin typeface="Libre Franklin Bold"/>
              </a:rPr>
              <a:t>02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rcRect l="18501" r="37432"/>
          <a:stretch>
            <a:fillRect/>
          </a:stretch>
        </p:blipFill>
        <p:spPr>
          <a:xfrm>
            <a:off x="1791656" y="-134539"/>
            <a:ext cx="6879841" cy="10421539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300388" y="293044"/>
            <a:ext cx="1017450" cy="3192962"/>
            <a:chOff x="0" y="0"/>
            <a:chExt cx="1356600" cy="4257283"/>
          </a:xfrm>
        </p:grpSpPr>
        <p:sp>
          <p:nvSpPr>
            <p:cNvPr id="9" name="TextBox 9"/>
            <p:cNvSpPr txBox="1"/>
            <p:nvPr/>
          </p:nvSpPr>
          <p:spPr>
            <a:xfrm rot="-5400000">
              <a:off x="-819184" y="1360438"/>
              <a:ext cx="3023542" cy="3026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710"/>
                </a:lnSpc>
              </a:pPr>
              <a:r>
                <a:rPr lang="en-US" sz="1710">
                  <a:solidFill>
                    <a:srgbClr val="1546BA"/>
                  </a:solidFill>
                  <a:latin typeface="Montserrat Classic"/>
                </a:rPr>
                <a:t>Python Biella Group</a:t>
              </a:r>
            </a:p>
          </p:txBody>
        </p:sp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0" y="3228810"/>
              <a:ext cx="1356600" cy="102847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0388" y="293044"/>
            <a:ext cx="1017450" cy="3192962"/>
            <a:chOff x="0" y="0"/>
            <a:chExt cx="1356600" cy="4257283"/>
          </a:xfrm>
        </p:grpSpPr>
        <p:sp>
          <p:nvSpPr>
            <p:cNvPr id="3" name="TextBox 3"/>
            <p:cNvSpPr txBox="1"/>
            <p:nvPr/>
          </p:nvSpPr>
          <p:spPr>
            <a:xfrm rot="-5400000">
              <a:off x="-819184" y="1360438"/>
              <a:ext cx="3023542" cy="3026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710"/>
                </a:lnSpc>
              </a:pPr>
              <a:r>
                <a:rPr lang="en-US" sz="1710">
                  <a:solidFill>
                    <a:srgbClr val="1546BA"/>
                  </a:solidFill>
                  <a:latin typeface="Montserrat Classic"/>
                </a:rPr>
                <a:t>Python Biella Group</a:t>
              </a:r>
            </a:p>
          </p:txBody>
        </p:sp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3228810"/>
              <a:ext cx="1356600" cy="1028472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647700" y="9535203"/>
            <a:ext cx="658470" cy="18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99"/>
              </a:lnSpc>
            </a:pPr>
            <a:r>
              <a:rPr lang="en-US" sz="1399">
                <a:solidFill>
                  <a:srgbClr val="1546BA"/>
                </a:solidFill>
                <a:latin typeface="Libre Franklin Bold"/>
              </a:rPr>
              <a:t>13</a:t>
            </a:r>
          </a:p>
        </p:txBody>
      </p:sp>
      <p:sp>
        <p:nvSpPr>
          <p:cNvPr id="15" name="TextBox 6"/>
          <p:cNvSpPr txBox="1"/>
          <p:nvPr/>
        </p:nvSpPr>
        <p:spPr>
          <a:xfrm>
            <a:off x="1523918" y="1124410"/>
            <a:ext cx="15163882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65"/>
              </a:lnSpc>
            </a:pPr>
            <a:r>
              <a:rPr lang="en-US" sz="5013" spc="80" dirty="0" smtClean="0">
                <a:solidFill>
                  <a:srgbClr val="011C5D"/>
                </a:solidFill>
                <a:latin typeface="Montserrat Classic Bold"/>
              </a:rPr>
              <a:t>Factory Pattern - </a:t>
            </a:r>
            <a:r>
              <a:rPr lang="en-US" sz="5013" spc="80" dirty="0" err="1" smtClean="0">
                <a:solidFill>
                  <a:srgbClr val="011C5D"/>
                </a:solidFill>
                <a:latin typeface="Montserrat Classic Bold"/>
              </a:rPr>
              <a:t>Esempio</a:t>
            </a:r>
            <a:endParaRPr lang="en-US" sz="5013" spc="80" dirty="0">
              <a:solidFill>
                <a:srgbClr val="011C5D"/>
              </a:solidFill>
              <a:latin typeface="Montserrat Classic Bold"/>
            </a:endParaRPr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01400" y="2413469"/>
            <a:ext cx="5602310" cy="7182448"/>
          </a:xfrm>
          <a:prstGeom prst="rect">
            <a:avLst/>
          </a:prstGeom>
        </p:spPr>
      </p:pic>
      <p:pic>
        <p:nvPicPr>
          <p:cNvPr id="8" name="Immagin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9921" y="2295071"/>
            <a:ext cx="9059802" cy="7331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630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0388" y="293044"/>
            <a:ext cx="1017450" cy="3192962"/>
            <a:chOff x="0" y="0"/>
            <a:chExt cx="1356600" cy="4257283"/>
          </a:xfrm>
        </p:grpSpPr>
        <p:sp>
          <p:nvSpPr>
            <p:cNvPr id="3" name="TextBox 3"/>
            <p:cNvSpPr txBox="1"/>
            <p:nvPr/>
          </p:nvSpPr>
          <p:spPr>
            <a:xfrm rot="-5400000">
              <a:off x="-819184" y="1360438"/>
              <a:ext cx="3023542" cy="3026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710"/>
                </a:lnSpc>
              </a:pPr>
              <a:r>
                <a:rPr lang="en-US" sz="1710">
                  <a:solidFill>
                    <a:srgbClr val="1546BA"/>
                  </a:solidFill>
                  <a:latin typeface="Montserrat Classic"/>
                </a:rPr>
                <a:t>Python Biella Group</a:t>
              </a:r>
            </a:p>
          </p:txBody>
        </p:sp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3228810"/>
              <a:ext cx="1356600" cy="1028472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647700" y="9535203"/>
            <a:ext cx="658470" cy="18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99"/>
              </a:lnSpc>
            </a:pPr>
            <a:r>
              <a:rPr lang="en-US" sz="1399">
                <a:solidFill>
                  <a:srgbClr val="1546BA"/>
                </a:solidFill>
                <a:latin typeface="Libre Franklin Bold"/>
              </a:rPr>
              <a:t>13</a:t>
            </a:r>
          </a:p>
        </p:txBody>
      </p:sp>
      <p:sp>
        <p:nvSpPr>
          <p:cNvPr id="15" name="TextBox 6"/>
          <p:cNvSpPr txBox="1"/>
          <p:nvPr/>
        </p:nvSpPr>
        <p:spPr>
          <a:xfrm>
            <a:off x="1523918" y="1124410"/>
            <a:ext cx="15163882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65"/>
              </a:lnSpc>
            </a:pPr>
            <a:r>
              <a:rPr lang="en-US" sz="5013" spc="80" dirty="0" smtClean="0">
                <a:solidFill>
                  <a:srgbClr val="011C5D"/>
                </a:solidFill>
                <a:latin typeface="Montserrat Classic Bold"/>
              </a:rPr>
              <a:t>Unit Test / 1</a:t>
            </a:r>
            <a:endParaRPr lang="en-US" sz="5013" spc="80" dirty="0">
              <a:solidFill>
                <a:srgbClr val="011C5D"/>
              </a:solidFill>
              <a:latin typeface="Montserrat Classic Bold"/>
            </a:endParaRPr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0" y="2247900"/>
            <a:ext cx="13384493" cy="4763165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10800" y="6362700"/>
            <a:ext cx="7386255" cy="3874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8996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0388" y="293044"/>
            <a:ext cx="1017450" cy="3192962"/>
            <a:chOff x="0" y="0"/>
            <a:chExt cx="1356600" cy="4257283"/>
          </a:xfrm>
        </p:grpSpPr>
        <p:sp>
          <p:nvSpPr>
            <p:cNvPr id="3" name="TextBox 3"/>
            <p:cNvSpPr txBox="1"/>
            <p:nvPr/>
          </p:nvSpPr>
          <p:spPr>
            <a:xfrm rot="-5400000">
              <a:off x="-819184" y="1360438"/>
              <a:ext cx="3023542" cy="3026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710"/>
                </a:lnSpc>
              </a:pPr>
              <a:r>
                <a:rPr lang="en-US" sz="1710">
                  <a:solidFill>
                    <a:srgbClr val="1546BA"/>
                  </a:solidFill>
                  <a:latin typeface="Montserrat Classic"/>
                </a:rPr>
                <a:t>Python Biella Group</a:t>
              </a:r>
            </a:p>
          </p:txBody>
        </p:sp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3228810"/>
              <a:ext cx="1356600" cy="1028472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647700" y="9535203"/>
            <a:ext cx="658470" cy="18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99"/>
              </a:lnSpc>
            </a:pPr>
            <a:r>
              <a:rPr lang="en-US" sz="1399">
                <a:solidFill>
                  <a:srgbClr val="1546BA"/>
                </a:solidFill>
                <a:latin typeface="Libre Franklin Bold"/>
              </a:rPr>
              <a:t>13</a:t>
            </a:r>
          </a:p>
        </p:txBody>
      </p:sp>
      <p:sp>
        <p:nvSpPr>
          <p:cNvPr id="15" name="TextBox 6"/>
          <p:cNvSpPr txBox="1"/>
          <p:nvPr/>
        </p:nvSpPr>
        <p:spPr>
          <a:xfrm>
            <a:off x="1523918" y="1124410"/>
            <a:ext cx="15163882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65"/>
              </a:lnSpc>
            </a:pPr>
            <a:r>
              <a:rPr lang="en-US" sz="5013" spc="80" dirty="0" smtClean="0">
                <a:solidFill>
                  <a:srgbClr val="011C5D"/>
                </a:solidFill>
                <a:latin typeface="Montserrat Classic Bold"/>
              </a:rPr>
              <a:t>Unit Test / 2</a:t>
            </a:r>
            <a:endParaRPr lang="en-US" sz="5013" spc="80" dirty="0">
              <a:solidFill>
                <a:srgbClr val="011C5D"/>
              </a:solidFill>
              <a:latin typeface="Montserrat Classic Bold"/>
            </a:endParaRPr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6200" y="2857500"/>
            <a:ext cx="10888595" cy="4458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6309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0388" y="293044"/>
            <a:ext cx="1017450" cy="3192962"/>
            <a:chOff x="0" y="0"/>
            <a:chExt cx="1356600" cy="4257283"/>
          </a:xfrm>
        </p:grpSpPr>
        <p:sp>
          <p:nvSpPr>
            <p:cNvPr id="3" name="TextBox 3"/>
            <p:cNvSpPr txBox="1"/>
            <p:nvPr/>
          </p:nvSpPr>
          <p:spPr>
            <a:xfrm rot="-5400000">
              <a:off x="-819184" y="1360438"/>
              <a:ext cx="3023542" cy="3026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710"/>
                </a:lnSpc>
              </a:pPr>
              <a:r>
                <a:rPr lang="en-US" sz="1710">
                  <a:solidFill>
                    <a:srgbClr val="1546BA"/>
                  </a:solidFill>
                  <a:latin typeface="Montserrat Classic"/>
                </a:rPr>
                <a:t>Python Biella Group</a:t>
              </a:r>
            </a:p>
          </p:txBody>
        </p:sp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3228810"/>
              <a:ext cx="1356600" cy="1028472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647700" y="9535203"/>
            <a:ext cx="658470" cy="18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99"/>
              </a:lnSpc>
            </a:pPr>
            <a:r>
              <a:rPr lang="en-US" sz="1399">
                <a:solidFill>
                  <a:srgbClr val="1546BA"/>
                </a:solidFill>
                <a:latin typeface="Libre Franklin Bold"/>
              </a:rPr>
              <a:t>13</a:t>
            </a:r>
          </a:p>
        </p:txBody>
      </p:sp>
      <p:sp>
        <p:nvSpPr>
          <p:cNvPr id="15" name="TextBox 6"/>
          <p:cNvSpPr txBox="1"/>
          <p:nvPr/>
        </p:nvSpPr>
        <p:spPr>
          <a:xfrm>
            <a:off x="1523918" y="1124410"/>
            <a:ext cx="15163882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65"/>
              </a:lnSpc>
            </a:pPr>
            <a:r>
              <a:rPr lang="en-US" sz="5013" spc="80" dirty="0" smtClean="0">
                <a:solidFill>
                  <a:srgbClr val="011C5D"/>
                </a:solidFill>
                <a:latin typeface="Montserrat Classic Bold"/>
              </a:rPr>
              <a:t>Unit Test / 3</a:t>
            </a:r>
            <a:endParaRPr lang="en-US" sz="5013" spc="80" dirty="0">
              <a:solidFill>
                <a:srgbClr val="011C5D"/>
              </a:solidFill>
              <a:latin typeface="Montserrat Classic Bold"/>
            </a:endParaRPr>
          </a:p>
        </p:txBody>
      </p:sp>
      <p:sp>
        <p:nvSpPr>
          <p:cNvPr id="9" name="TextBox 11"/>
          <p:cNvSpPr txBox="1"/>
          <p:nvPr/>
        </p:nvSpPr>
        <p:spPr>
          <a:xfrm>
            <a:off x="2819400" y="2405386"/>
            <a:ext cx="8240629" cy="23083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600" dirty="0" err="1" smtClean="0">
                <a:solidFill>
                  <a:srgbClr val="1546BA"/>
                </a:solidFill>
                <a:latin typeface="Libre Franklin Light"/>
              </a:rPr>
              <a:t>Integrazione</a:t>
            </a:r>
            <a:r>
              <a:rPr lang="en-US" sz="3600" dirty="0" smtClean="0">
                <a:solidFill>
                  <a:srgbClr val="1546BA"/>
                </a:solidFill>
                <a:latin typeface="Libre Franklin Light"/>
              </a:rPr>
              <a:t> con Flask</a:t>
            </a:r>
          </a:p>
          <a:p>
            <a:pPr>
              <a:lnSpc>
                <a:spcPts val="3600"/>
              </a:lnSpc>
            </a:pPr>
            <a:endParaRPr lang="en-US" sz="3600" dirty="0">
              <a:solidFill>
                <a:srgbClr val="1546BA"/>
              </a:solidFill>
              <a:latin typeface="Libre Franklin Light"/>
            </a:endParaRPr>
          </a:p>
          <a:p>
            <a:pPr>
              <a:lnSpc>
                <a:spcPts val="3600"/>
              </a:lnSpc>
            </a:pPr>
            <a:r>
              <a:rPr lang="en-US" sz="2400" dirty="0" smtClean="0">
                <a:solidFill>
                  <a:srgbClr val="1546BA"/>
                </a:solidFill>
                <a:latin typeface="Libre Franklin Light"/>
              </a:rPr>
              <a:t>Decorator in app.py</a:t>
            </a:r>
          </a:p>
          <a:p>
            <a:pPr>
              <a:lnSpc>
                <a:spcPts val="3600"/>
              </a:lnSpc>
            </a:pPr>
            <a:endParaRPr lang="en-US" sz="2400" dirty="0" smtClean="0">
              <a:solidFill>
                <a:srgbClr val="1546BA"/>
              </a:solidFill>
              <a:latin typeface="Libre Franklin Light"/>
            </a:endParaRPr>
          </a:p>
          <a:p>
            <a:pPr>
              <a:lnSpc>
                <a:spcPts val="3600"/>
              </a:lnSpc>
            </a:pPr>
            <a:r>
              <a:rPr lang="en-US" sz="2400" dirty="0" smtClean="0">
                <a:solidFill>
                  <a:srgbClr val="1546BA"/>
                </a:solidFill>
                <a:latin typeface="Libre Franklin Light"/>
              </a:rPr>
              <a:t>Package test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971800" y="9073538"/>
            <a:ext cx="8240629" cy="4087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2000" dirty="0" err="1" smtClean="0">
                <a:solidFill>
                  <a:srgbClr val="1546BA"/>
                </a:solidFill>
                <a:latin typeface="Libre Franklin Light"/>
              </a:rPr>
              <a:t>Nel</a:t>
            </a:r>
            <a:r>
              <a:rPr lang="en-US" sz="2000" dirty="0" smtClean="0">
                <a:solidFill>
                  <a:srgbClr val="1546BA"/>
                </a:solidFill>
                <a:latin typeface="Libre Franklin Light"/>
              </a:rPr>
              <a:t> </a:t>
            </a:r>
            <a:r>
              <a:rPr lang="en-US" sz="2000" dirty="0" err="1" smtClean="0">
                <a:solidFill>
                  <a:srgbClr val="1546BA"/>
                </a:solidFill>
                <a:latin typeface="Libre Franklin Light"/>
              </a:rPr>
              <a:t>libro</a:t>
            </a:r>
            <a:r>
              <a:rPr lang="en-US" sz="2000" dirty="0" smtClean="0">
                <a:solidFill>
                  <a:srgbClr val="1546BA"/>
                </a:solidFill>
                <a:latin typeface="Libre Franklin Light"/>
              </a:rPr>
              <a:t>: Cap</a:t>
            </a:r>
            <a:r>
              <a:rPr lang="en-US" sz="2000" dirty="0">
                <a:solidFill>
                  <a:srgbClr val="1546BA"/>
                </a:solidFill>
                <a:latin typeface="Libre Franklin Light"/>
              </a:rPr>
              <a:t>. 7 - Large Application Structure</a:t>
            </a:r>
          </a:p>
        </p:txBody>
      </p:sp>
    </p:spTree>
    <p:extLst>
      <p:ext uri="{BB962C8B-B14F-4D97-AF65-F5344CB8AC3E}">
        <p14:creationId xmlns:p14="http://schemas.microsoft.com/office/powerpoint/2010/main" val="32511447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1C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653637" y="4417462"/>
            <a:ext cx="8980727" cy="8164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16"/>
              </a:lnSpc>
            </a:pPr>
            <a:r>
              <a:rPr lang="en-US" sz="5600" spc="89">
                <a:solidFill>
                  <a:srgbClr val="FFFFFF"/>
                </a:solidFill>
                <a:latin typeface="Montserrat Classic Bold"/>
              </a:rPr>
              <a:t>INIZIAMO!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4337153" y="6103172"/>
            <a:ext cx="10085231" cy="841325"/>
            <a:chOff x="0" y="0"/>
            <a:chExt cx="13446975" cy="1121767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13446975" cy="1121767"/>
              <a:chOff x="0" y="0"/>
              <a:chExt cx="18000471" cy="1501626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18000472" cy="1501626"/>
              </a:xfrm>
              <a:custGeom>
                <a:avLst/>
                <a:gdLst/>
                <a:ahLst/>
                <a:cxnLst/>
                <a:rect l="l" t="t" r="r" b="b"/>
                <a:pathLst>
                  <a:path w="18000472" h="1501626">
                    <a:moveTo>
                      <a:pt x="0" y="0"/>
                    </a:moveTo>
                    <a:lnTo>
                      <a:pt x="18000472" y="0"/>
                    </a:lnTo>
                    <a:lnTo>
                      <a:pt x="18000472" y="1501626"/>
                    </a:lnTo>
                    <a:lnTo>
                      <a:pt x="0" y="1501626"/>
                    </a:lnTo>
                    <a:close/>
                  </a:path>
                </a:pathLst>
              </a:custGeom>
              <a:solidFill>
                <a:srgbClr val="1546BA"/>
              </a:solidFill>
            </p:spPr>
          </p:sp>
        </p:grpSp>
        <p:sp>
          <p:nvSpPr>
            <p:cNvPr id="6" name="TextBox 6"/>
            <p:cNvSpPr txBox="1"/>
            <p:nvPr/>
          </p:nvSpPr>
          <p:spPr>
            <a:xfrm>
              <a:off x="338780" y="296406"/>
              <a:ext cx="12734535" cy="4273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88620" lvl="1" indent="-194310">
                <a:lnSpc>
                  <a:spcPts val="2880"/>
                </a:lnSpc>
                <a:buFont typeface="Arial"/>
                <a:buChar char="•"/>
              </a:pPr>
              <a:r>
                <a:rPr lang="en-US" sz="1800" spc="36">
                  <a:solidFill>
                    <a:srgbClr val="FFFFFF"/>
                  </a:solidFill>
                  <a:latin typeface="Libre Franklin Light"/>
                </a:rPr>
                <a:t>GitHub: https</a:t>
              </a:r>
              <a:r>
                <a:rPr lang="en-US" sz="1800" u="none" spc="36">
                  <a:solidFill>
                    <a:srgbClr val="FFFFFF"/>
                  </a:solidFill>
                  <a:latin typeface="Libre Franklin Light"/>
                </a:rPr>
                <a:t>://</a:t>
              </a:r>
              <a:r>
                <a:rPr lang="en-US" sz="1800" spc="36">
                  <a:solidFill>
                    <a:srgbClr val="FFFFFF"/>
                  </a:solidFill>
                  <a:latin typeface="Libre Franklin Light"/>
                </a:rPr>
                <a:t>git</a:t>
              </a:r>
              <a:r>
                <a:rPr lang="en-US" sz="1800" u="none" spc="36">
                  <a:solidFill>
                    <a:srgbClr val="FFFFFF"/>
                  </a:solidFill>
                  <a:latin typeface="Libre Franklin Light"/>
                </a:rPr>
                <a:t>h</a:t>
              </a:r>
              <a:r>
                <a:rPr lang="en-US" sz="1800" spc="36">
                  <a:solidFill>
                    <a:srgbClr val="FFFFFF"/>
                  </a:solidFill>
                  <a:latin typeface="Libre Franklin Light"/>
                </a:rPr>
                <a:t>u</a:t>
              </a:r>
              <a:r>
                <a:rPr lang="en-US" sz="1800" u="none" spc="36">
                  <a:solidFill>
                    <a:srgbClr val="FFFFFF"/>
                  </a:solidFill>
                  <a:latin typeface="Libre Franklin Light"/>
                </a:rPr>
                <a:t>b.</a:t>
              </a:r>
              <a:r>
                <a:rPr lang="en-US" sz="1800" spc="36">
                  <a:solidFill>
                    <a:srgbClr val="FFFFFF"/>
                  </a:solidFill>
                  <a:latin typeface="Libre Franklin Light"/>
                </a:rPr>
                <a:t>com</a:t>
              </a:r>
              <a:r>
                <a:rPr lang="en-US" sz="1800" u="none" spc="36">
                  <a:solidFill>
                    <a:srgbClr val="FFFFFF"/>
                  </a:solidFill>
                  <a:latin typeface="Libre Franklin Light"/>
                </a:rPr>
                <a:t>/Py</a:t>
              </a:r>
              <a:r>
                <a:rPr lang="en-US" sz="1800" spc="36">
                  <a:solidFill>
                    <a:srgbClr val="FFFFFF"/>
                  </a:solidFill>
                  <a:latin typeface="Libre Franklin Light"/>
                </a:rPr>
                <a:t>t</a:t>
              </a:r>
              <a:r>
                <a:rPr lang="en-US" sz="1800" u="none" spc="36">
                  <a:solidFill>
                    <a:srgbClr val="FFFFFF"/>
                  </a:solidFill>
                  <a:latin typeface="Libre Franklin Light"/>
                </a:rPr>
                <a:t>h</a:t>
              </a:r>
              <a:r>
                <a:rPr lang="en-US" sz="1800" spc="36">
                  <a:solidFill>
                    <a:srgbClr val="FFFFFF"/>
                  </a:solidFill>
                  <a:latin typeface="Libre Franklin Light"/>
                </a:rPr>
                <a:t>on</a:t>
              </a:r>
              <a:r>
                <a:rPr lang="en-US" sz="1800" u="none" spc="36">
                  <a:solidFill>
                    <a:srgbClr val="FFFFFF"/>
                  </a:solidFill>
                  <a:latin typeface="Libre Franklin Light"/>
                </a:rPr>
                <a:t>G</a:t>
              </a:r>
              <a:r>
                <a:rPr lang="en-US" sz="1800" spc="36">
                  <a:solidFill>
                    <a:srgbClr val="FFFFFF"/>
                  </a:solidFill>
                  <a:latin typeface="Libre Franklin Light"/>
                </a:rPr>
                <a:t>roup</a:t>
              </a:r>
              <a:r>
                <a:rPr lang="en-US" sz="1800" u="none" spc="36">
                  <a:solidFill>
                    <a:srgbClr val="FFFFFF"/>
                  </a:solidFill>
                  <a:latin typeface="Libre Franklin Light"/>
                </a:rPr>
                <a:t>B</a:t>
              </a:r>
              <a:r>
                <a:rPr lang="en-US" sz="1800" spc="36">
                  <a:solidFill>
                    <a:srgbClr val="FFFFFF"/>
                  </a:solidFill>
                  <a:latin typeface="Libre Franklin Light"/>
                </a:rPr>
                <a:t>ie</a:t>
              </a:r>
              <a:r>
                <a:rPr lang="en-US" sz="1800" u="none" spc="36">
                  <a:solidFill>
                    <a:srgbClr val="FFFFFF"/>
                  </a:solidFill>
                  <a:latin typeface="Libre Franklin Light"/>
                </a:rPr>
                <a:t>ll</a:t>
              </a:r>
              <a:r>
                <a:rPr lang="en-US" sz="1800" spc="36">
                  <a:solidFill>
                    <a:srgbClr val="FFFFFF"/>
                  </a:solidFill>
                  <a:latin typeface="Libre Franklin Light"/>
                </a:rPr>
                <a:t>a/MaterialeLezioni</a:t>
              </a:r>
            </a:p>
          </p:txBody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751666" y="1798920"/>
            <a:ext cx="2784668" cy="211112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1C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653637" y="3005801"/>
            <a:ext cx="8980727" cy="8164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16"/>
              </a:lnSpc>
            </a:pPr>
            <a:r>
              <a:rPr lang="en-US" sz="5600" spc="89">
                <a:solidFill>
                  <a:srgbClr val="FFFFFF"/>
                </a:solidFill>
                <a:latin typeface="Montserrat Classic Bold"/>
              </a:rPr>
              <a:t>Python Biella Group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4337153" y="5741222"/>
            <a:ext cx="10085231" cy="1203275"/>
            <a:chOff x="0" y="0"/>
            <a:chExt cx="13446975" cy="1604367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13446975" cy="1604367"/>
              <a:chOff x="0" y="0"/>
              <a:chExt cx="18000471" cy="2147647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18000472" cy="2147647"/>
              </a:xfrm>
              <a:custGeom>
                <a:avLst/>
                <a:gdLst/>
                <a:ahLst/>
                <a:cxnLst/>
                <a:rect l="l" t="t" r="r" b="b"/>
                <a:pathLst>
                  <a:path w="18000472" h="2147647">
                    <a:moveTo>
                      <a:pt x="0" y="0"/>
                    </a:moveTo>
                    <a:lnTo>
                      <a:pt x="18000472" y="0"/>
                    </a:lnTo>
                    <a:lnTo>
                      <a:pt x="18000472" y="2147647"/>
                    </a:lnTo>
                    <a:lnTo>
                      <a:pt x="0" y="2147647"/>
                    </a:lnTo>
                    <a:close/>
                  </a:path>
                </a:pathLst>
              </a:custGeom>
              <a:solidFill>
                <a:srgbClr val="1546BA"/>
              </a:solidFill>
            </p:spPr>
          </p:sp>
        </p:grpSp>
        <p:sp>
          <p:nvSpPr>
            <p:cNvPr id="6" name="TextBox 6"/>
            <p:cNvSpPr txBox="1"/>
            <p:nvPr/>
          </p:nvSpPr>
          <p:spPr>
            <a:xfrm>
              <a:off x="338780" y="296406"/>
              <a:ext cx="12734535" cy="9099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88620" lvl="1" indent="-194310">
                <a:lnSpc>
                  <a:spcPts val="2880"/>
                </a:lnSpc>
                <a:buFont typeface="Arial"/>
                <a:buChar char="•"/>
              </a:pPr>
              <a:r>
                <a:rPr lang="en-US" sz="1800" spc="36">
                  <a:solidFill>
                    <a:srgbClr val="FFFFFF"/>
                  </a:solidFill>
                  <a:latin typeface="Libre Franklin Light Bold"/>
                </a:rPr>
                <a:t>GitHub</a:t>
              </a:r>
              <a:r>
                <a:rPr lang="en-US" sz="1800" spc="36">
                  <a:solidFill>
                    <a:srgbClr val="FFFFFF"/>
                  </a:solidFill>
                  <a:latin typeface="Libre Franklin Light"/>
                </a:rPr>
                <a:t>: </a:t>
              </a:r>
              <a:r>
                <a:rPr lang="en-US" sz="1800" u="sng" spc="36">
                  <a:solidFill>
                    <a:srgbClr val="FFFFFF"/>
                  </a:solidFill>
                  <a:latin typeface="Libre Franklin Light Italics"/>
                </a:rPr>
                <a:t>https://github.com/PythonGroupBiella</a:t>
              </a:r>
            </a:p>
            <a:p>
              <a:pPr marL="388620" lvl="1" indent="-194310">
                <a:lnSpc>
                  <a:spcPts val="2880"/>
                </a:lnSpc>
                <a:buFont typeface="Arial"/>
                <a:buChar char="•"/>
              </a:pPr>
              <a:r>
                <a:rPr lang="en-US" sz="1800" spc="36">
                  <a:solidFill>
                    <a:srgbClr val="FFFFFF"/>
                  </a:solidFill>
                  <a:latin typeface="Libre Franklin Light Bold"/>
                </a:rPr>
                <a:t>Telegram</a:t>
              </a:r>
              <a:r>
                <a:rPr lang="en-US" sz="1800" spc="36">
                  <a:solidFill>
                    <a:srgbClr val="FFFFFF"/>
                  </a:solidFill>
                  <a:latin typeface="Libre Franklin Light"/>
                </a:rPr>
                <a:t>: </a:t>
              </a:r>
              <a:r>
                <a:rPr lang="en-US" sz="1800" u="sng" spc="36">
                  <a:solidFill>
                    <a:srgbClr val="FFFFFF"/>
                  </a:solidFill>
                  <a:latin typeface="Libre Franklin Light Italics"/>
                </a:rPr>
                <a:t>https://t.me/joinchat/AAAAAFGSWcxhSln_SRhseQ</a:t>
              </a: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3990881" y="7906385"/>
            <a:ext cx="10777774" cy="1351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20"/>
              </a:lnSpc>
            </a:pPr>
            <a:r>
              <a:rPr lang="en-US" sz="1700" spc="34">
                <a:solidFill>
                  <a:srgbClr val="FFFFFF"/>
                </a:solidFill>
                <a:latin typeface="Libre Franklin Light"/>
              </a:rPr>
              <a:t>Tutto questo è stato reso possibile grazie a:</a:t>
            </a:r>
          </a:p>
          <a:p>
            <a:pPr marL="367030" lvl="1" indent="-183515">
              <a:lnSpc>
                <a:spcPts val="2720"/>
              </a:lnSpc>
              <a:buFont typeface="Arial"/>
              <a:buChar char="•"/>
            </a:pPr>
            <a:r>
              <a:rPr lang="en-US" sz="1700" spc="34">
                <a:solidFill>
                  <a:srgbClr val="FFFFFF"/>
                </a:solidFill>
                <a:latin typeface="Libre Franklin Light"/>
              </a:rPr>
              <a:t>Tutta la community di P.B.G.</a:t>
            </a:r>
          </a:p>
          <a:p>
            <a:pPr marL="367030" lvl="1" indent="-183515">
              <a:lnSpc>
                <a:spcPts val="2720"/>
              </a:lnSpc>
              <a:buFont typeface="Arial"/>
              <a:buChar char="•"/>
            </a:pPr>
            <a:r>
              <a:rPr lang="en-US" sz="1700" spc="34">
                <a:solidFill>
                  <a:srgbClr val="FFFFFF"/>
                </a:solidFill>
                <a:latin typeface="Libre Franklin Light"/>
              </a:rPr>
              <a:t>Maria Teresa Panunzio: https://www.linkedin.com/in/maria-teresa-panunzio-27ba3815/</a:t>
            </a:r>
          </a:p>
          <a:p>
            <a:pPr marL="367030" lvl="1" indent="-183515">
              <a:lnSpc>
                <a:spcPts val="2720"/>
              </a:lnSpc>
              <a:buFont typeface="Arial"/>
              <a:buChar char="•"/>
            </a:pPr>
            <a:r>
              <a:rPr lang="en-US" sz="1700" spc="34">
                <a:solidFill>
                  <a:srgbClr val="FFFFFF"/>
                </a:solidFill>
                <a:latin typeface="Libre Franklin Light"/>
              </a:rPr>
              <a:t>Mario Nardi: https://www.linkedin.com/in/mario-nardi-017705100/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898818" y="4327017"/>
            <a:ext cx="4490363" cy="8164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16"/>
              </a:lnSpc>
            </a:pPr>
            <a:r>
              <a:rPr lang="en-US" sz="5600" spc="89">
                <a:solidFill>
                  <a:srgbClr val="FFFFFF"/>
                </a:solidFill>
                <a:latin typeface="Montserrat Classic Bold"/>
              </a:rPr>
              <a:t>JOIN US!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751666" y="522418"/>
            <a:ext cx="2784668" cy="211112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427" r="427"/>
          <a:stretch>
            <a:fillRect/>
          </a:stretch>
        </p:blipFill>
        <p:spPr>
          <a:xfrm>
            <a:off x="9567210" y="0"/>
            <a:ext cx="7483531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609209" y="2629093"/>
            <a:ext cx="5140897" cy="4805834"/>
            <a:chOff x="0" y="0"/>
            <a:chExt cx="6854529" cy="6407779"/>
          </a:xfrm>
        </p:grpSpPr>
        <p:sp>
          <p:nvSpPr>
            <p:cNvPr id="4" name="TextBox 4"/>
            <p:cNvSpPr txBox="1"/>
            <p:nvPr/>
          </p:nvSpPr>
          <p:spPr>
            <a:xfrm>
              <a:off x="0" y="38100"/>
              <a:ext cx="6854529" cy="21554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216"/>
                </a:lnSpc>
              </a:pPr>
              <a:r>
                <a:rPr lang="en-US" sz="5600" spc="89">
                  <a:solidFill>
                    <a:srgbClr val="011C5D"/>
                  </a:solidFill>
                  <a:latin typeface="Montserrat Classic Bold"/>
                </a:rPr>
                <a:t>Obiettivo del corso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4170251"/>
              <a:ext cx="6854529" cy="22375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67030" lvl="1" indent="-183515">
                <a:lnSpc>
                  <a:spcPts val="2720"/>
                </a:lnSpc>
                <a:buFont typeface="Arial"/>
                <a:buChar char="•"/>
              </a:pPr>
              <a:r>
                <a:rPr lang="en-US" sz="1700" spc="34">
                  <a:solidFill>
                    <a:srgbClr val="1546BA"/>
                  </a:solidFill>
                  <a:latin typeface="Libre Franklin Light"/>
                </a:rPr>
                <a:t>Concetti base di Flask per usarlo in differenti contesti</a:t>
              </a:r>
            </a:p>
            <a:p>
              <a:pPr marL="367030" lvl="1" indent="-183515">
                <a:lnSpc>
                  <a:spcPts val="2720"/>
                </a:lnSpc>
                <a:buFont typeface="Arial"/>
                <a:buChar char="•"/>
              </a:pPr>
              <a:r>
                <a:rPr lang="en-US" sz="1700" spc="34">
                  <a:solidFill>
                    <a:srgbClr val="1546BA"/>
                  </a:solidFill>
                  <a:latin typeface="Libre Franklin Light"/>
                </a:rPr>
                <a:t>Costruire piccole applicazioni web o backend</a:t>
              </a:r>
            </a:p>
            <a:p>
              <a:pPr marL="367030" lvl="1" indent="-183515" algn="l">
                <a:lnSpc>
                  <a:spcPts val="2720"/>
                </a:lnSpc>
                <a:buFont typeface="Arial"/>
                <a:buChar char="•"/>
              </a:pPr>
              <a:r>
                <a:rPr lang="en-US" sz="1700" spc="34">
                  <a:solidFill>
                    <a:srgbClr val="1546BA"/>
                  </a:solidFill>
                  <a:latin typeface="Libre Franklin Light"/>
                </a:rPr>
                <a:t>Riuscire a "mettere in produzione" il proprio codice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2589727"/>
              <a:ext cx="6854529" cy="12130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500"/>
                </a:lnSpc>
              </a:pPr>
              <a:r>
                <a:rPr lang="en-US" sz="3500">
                  <a:solidFill>
                    <a:srgbClr val="1546BA"/>
                  </a:solidFill>
                  <a:latin typeface="Libre Franklin Light"/>
                </a:rPr>
                <a:t>Realizzare una piccola applicazione</a:t>
              </a: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647700" y="9535203"/>
            <a:ext cx="658470" cy="18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99"/>
              </a:lnSpc>
            </a:pPr>
            <a:r>
              <a:rPr lang="en-US" sz="1399">
                <a:solidFill>
                  <a:srgbClr val="1546BA"/>
                </a:solidFill>
                <a:latin typeface="Libre Franklin Bold"/>
              </a:rPr>
              <a:t>04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300388" y="293044"/>
            <a:ext cx="1017450" cy="3192962"/>
            <a:chOff x="0" y="0"/>
            <a:chExt cx="1356600" cy="4257283"/>
          </a:xfrm>
        </p:grpSpPr>
        <p:sp>
          <p:nvSpPr>
            <p:cNvPr id="9" name="TextBox 9"/>
            <p:cNvSpPr txBox="1"/>
            <p:nvPr/>
          </p:nvSpPr>
          <p:spPr>
            <a:xfrm rot="-5400000">
              <a:off x="-819184" y="1360438"/>
              <a:ext cx="3023542" cy="3026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710"/>
                </a:lnSpc>
              </a:pPr>
              <a:r>
                <a:rPr lang="en-US" sz="1710">
                  <a:solidFill>
                    <a:srgbClr val="1546BA"/>
                  </a:solidFill>
                  <a:latin typeface="Montserrat Classic"/>
                </a:rPr>
                <a:t>Python Biella Group</a:t>
              </a:r>
            </a:p>
          </p:txBody>
        </p:sp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0" y="3228810"/>
              <a:ext cx="1356600" cy="1028472"/>
            </a:xfrm>
            <a:prstGeom prst="rect">
              <a:avLst/>
            </a:prstGeom>
          </p:spPr>
        </p:pic>
      </p:grpSp>
      <p:sp>
        <p:nvSpPr>
          <p:cNvPr id="11" name="TextBox 11"/>
          <p:cNvSpPr txBox="1"/>
          <p:nvPr/>
        </p:nvSpPr>
        <p:spPr>
          <a:xfrm>
            <a:off x="4318587" y="9191625"/>
            <a:ext cx="5248623" cy="928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60"/>
              </a:lnSpc>
            </a:pPr>
            <a:r>
              <a:rPr lang="en-US" sz="1600" spc="32">
                <a:solidFill>
                  <a:srgbClr val="1546BA"/>
                </a:solidFill>
                <a:latin typeface="Libre Franklin Light"/>
              </a:rPr>
              <a:t>Altri Framework:</a:t>
            </a:r>
          </a:p>
          <a:p>
            <a:pPr>
              <a:lnSpc>
                <a:spcPts val="2560"/>
              </a:lnSpc>
            </a:pPr>
            <a:r>
              <a:rPr lang="en-US" sz="1600" spc="32">
                <a:solidFill>
                  <a:srgbClr val="1546BA"/>
                </a:solidFill>
                <a:latin typeface="Libre Franklin Light"/>
              </a:rPr>
              <a:t>Django, FastAPI, Pyramid, Bottle, ...</a:t>
            </a:r>
          </a:p>
          <a:p>
            <a:pPr algn="l">
              <a:lnSpc>
                <a:spcPts val="2560"/>
              </a:lnSpc>
            </a:pPr>
            <a:endParaRPr lang="en-US" sz="1600" spc="32">
              <a:solidFill>
                <a:srgbClr val="1546BA"/>
              </a:solidFill>
              <a:latin typeface="Libre Franklin Ligh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432233" y="1894980"/>
            <a:ext cx="9423535" cy="7270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65"/>
              </a:lnSpc>
            </a:pPr>
            <a:r>
              <a:rPr lang="en-US" sz="5013" spc="80">
                <a:solidFill>
                  <a:srgbClr val="011C5D"/>
                </a:solidFill>
                <a:latin typeface="Montserrat Classic Bold"/>
              </a:rPr>
              <a:t>Cos'è Flask?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2609209" y="4353224"/>
            <a:ext cx="5248623" cy="4074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8620" lvl="1" indent="-194310">
              <a:lnSpc>
                <a:spcPts val="3600"/>
              </a:lnSpc>
              <a:buFont typeface="Arial"/>
              <a:buChar char="•"/>
            </a:pPr>
            <a:r>
              <a:rPr lang="en-US" sz="1800" spc="36">
                <a:solidFill>
                  <a:srgbClr val="1546BA"/>
                </a:solidFill>
                <a:latin typeface="Libre Franklin Light"/>
              </a:rPr>
              <a:t>Core semplice altamente estendibile e modulare</a:t>
            </a:r>
          </a:p>
          <a:p>
            <a:pPr marL="388620" lvl="1" indent="-194310">
              <a:lnSpc>
                <a:spcPts val="3600"/>
              </a:lnSpc>
              <a:buFont typeface="Arial"/>
              <a:buChar char="•"/>
            </a:pPr>
            <a:r>
              <a:rPr lang="en-US" sz="1800" spc="36">
                <a:solidFill>
                  <a:srgbClr val="1546BA"/>
                </a:solidFill>
                <a:latin typeface="Libre Franklin Light"/>
              </a:rPr>
              <a:t>Utilizzato per creare siti web e API</a:t>
            </a:r>
          </a:p>
          <a:p>
            <a:pPr marL="388620" lvl="1" indent="-194310">
              <a:lnSpc>
                <a:spcPts val="3600"/>
              </a:lnSpc>
              <a:buFont typeface="Arial"/>
              <a:buChar char="•"/>
            </a:pPr>
            <a:r>
              <a:rPr lang="en-US" sz="1800" spc="36">
                <a:solidFill>
                  <a:srgbClr val="1546BA"/>
                </a:solidFill>
                <a:latin typeface="Libre Franklin Light"/>
              </a:rPr>
              <a:t>Server side</a:t>
            </a:r>
          </a:p>
          <a:p>
            <a:pPr marL="388620" lvl="1" indent="-194310">
              <a:lnSpc>
                <a:spcPts val="3600"/>
              </a:lnSpc>
              <a:buFont typeface="Arial"/>
              <a:buChar char="•"/>
            </a:pPr>
            <a:r>
              <a:rPr lang="en-US" sz="1800" spc="36">
                <a:solidFill>
                  <a:srgbClr val="1546BA"/>
                </a:solidFill>
                <a:latin typeface="Libre Franklin Light"/>
              </a:rPr>
              <a:t>Leggero e performante</a:t>
            </a:r>
          </a:p>
          <a:p>
            <a:pPr marL="388620" lvl="1" indent="-194310">
              <a:lnSpc>
                <a:spcPts val="3600"/>
              </a:lnSpc>
              <a:buFont typeface="Arial"/>
              <a:buChar char="•"/>
            </a:pPr>
            <a:r>
              <a:rPr lang="en-US" sz="1800" spc="36">
                <a:solidFill>
                  <a:srgbClr val="1546BA"/>
                </a:solidFill>
                <a:latin typeface="Libre Franklin Light"/>
              </a:rPr>
              <a:t>Dipendenze:</a:t>
            </a:r>
          </a:p>
          <a:p>
            <a:pPr marL="777240" lvl="2" indent="-259080">
              <a:lnSpc>
                <a:spcPts val="3600"/>
              </a:lnSpc>
              <a:buFont typeface="Arial"/>
              <a:buChar char="⚬"/>
            </a:pPr>
            <a:r>
              <a:rPr lang="en-US" sz="1800" spc="36">
                <a:solidFill>
                  <a:srgbClr val="1546BA"/>
                </a:solidFill>
                <a:latin typeface="Libre Franklin Light"/>
              </a:rPr>
              <a:t>Werkzeug: routing, debugger, WSGI support</a:t>
            </a:r>
          </a:p>
          <a:p>
            <a:pPr marL="777240" lvl="2" indent="-259080" algn="l">
              <a:lnSpc>
                <a:spcPts val="3600"/>
              </a:lnSpc>
              <a:buFont typeface="Arial"/>
              <a:buChar char="⚬"/>
            </a:pPr>
            <a:r>
              <a:rPr lang="en-US" sz="1800" spc="36">
                <a:solidFill>
                  <a:srgbClr val="1546BA"/>
                </a:solidFill>
                <a:latin typeface="Libre Franklin Light"/>
              </a:rPr>
              <a:t>Jinja2: templating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706824" y="3581690"/>
            <a:ext cx="5053393" cy="443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00"/>
              </a:lnSpc>
            </a:pPr>
            <a:r>
              <a:rPr lang="en-US" sz="3200">
                <a:solidFill>
                  <a:srgbClr val="1546BA"/>
                </a:solidFill>
                <a:latin typeface="Libre Franklin Light"/>
              </a:rPr>
              <a:t>Micro-web framework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47700" y="9535203"/>
            <a:ext cx="658470" cy="18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99"/>
              </a:lnSpc>
            </a:pPr>
            <a:r>
              <a:rPr lang="en-US" sz="1399">
                <a:solidFill>
                  <a:srgbClr val="1546BA"/>
                </a:solidFill>
                <a:latin typeface="Libre Franklin Bold"/>
              </a:rPr>
              <a:t>05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548825" y="3581690"/>
            <a:ext cx="5053393" cy="443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00"/>
              </a:lnSpc>
            </a:pPr>
            <a:r>
              <a:rPr lang="en-US" sz="3200">
                <a:solidFill>
                  <a:srgbClr val="1546BA"/>
                </a:solidFill>
                <a:latin typeface="Libre Franklin Light"/>
              </a:rPr>
              <a:t>Features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548825" y="4276389"/>
            <a:ext cx="5248623" cy="21856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5440" lvl="1" indent="-172720">
              <a:lnSpc>
                <a:spcPts val="2560"/>
              </a:lnSpc>
              <a:buFont typeface="Arial"/>
              <a:buChar char="•"/>
            </a:pPr>
            <a:r>
              <a:rPr lang="en-US" sz="1600" spc="32">
                <a:solidFill>
                  <a:srgbClr val="1546BA"/>
                </a:solidFill>
                <a:latin typeface="Libre Franklin Light"/>
              </a:rPr>
              <a:t>Request dispatcher</a:t>
            </a:r>
          </a:p>
          <a:p>
            <a:pPr marL="345440" lvl="1" indent="-172720">
              <a:lnSpc>
                <a:spcPts val="2560"/>
              </a:lnSpc>
              <a:buFont typeface="Arial"/>
              <a:buChar char="•"/>
            </a:pPr>
            <a:r>
              <a:rPr lang="en-US" sz="1600" spc="32">
                <a:solidFill>
                  <a:srgbClr val="1546BA"/>
                </a:solidFill>
                <a:latin typeface="Libre Franklin Light"/>
              </a:rPr>
              <a:t>Template engine</a:t>
            </a:r>
          </a:p>
          <a:p>
            <a:pPr marL="345440" lvl="1" indent="-172720">
              <a:lnSpc>
                <a:spcPts val="2560"/>
              </a:lnSpc>
              <a:buFont typeface="Arial"/>
              <a:buChar char="•"/>
            </a:pPr>
            <a:r>
              <a:rPr lang="en-US" sz="1600" spc="32">
                <a:solidFill>
                  <a:srgbClr val="1546BA"/>
                </a:solidFill>
                <a:latin typeface="Libre Franklin Light"/>
              </a:rPr>
              <a:t>Secure cookies</a:t>
            </a:r>
          </a:p>
          <a:p>
            <a:pPr marL="345440" lvl="1" indent="-172720">
              <a:lnSpc>
                <a:spcPts val="2560"/>
              </a:lnSpc>
              <a:buFont typeface="Arial"/>
              <a:buChar char="•"/>
            </a:pPr>
            <a:r>
              <a:rPr lang="en-US" sz="1600" spc="32">
                <a:solidFill>
                  <a:srgbClr val="1546BA"/>
                </a:solidFill>
                <a:latin typeface="Libre Franklin Light"/>
              </a:rPr>
              <a:t>User sessions</a:t>
            </a:r>
          </a:p>
          <a:p>
            <a:pPr marL="345440" lvl="1" indent="-172720">
              <a:lnSpc>
                <a:spcPts val="2560"/>
              </a:lnSpc>
              <a:buFont typeface="Arial"/>
              <a:buChar char="•"/>
            </a:pPr>
            <a:r>
              <a:rPr lang="en-US" sz="1600" spc="32">
                <a:solidFill>
                  <a:srgbClr val="1546BA"/>
                </a:solidFill>
                <a:latin typeface="Libre Franklin Light"/>
              </a:rPr>
              <a:t>Unit testing</a:t>
            </a:r>
          </a:p>
          <a:p>
            <a:pPr marL="345440" lvl="1" indent="-172720">
              <a:lnSpc>
                <a:spcPts val="2560"/>
              </a:lnSpc>
              <a:buFont typeface="Arial"/>
              <a:buChar char="•"/>
            </a:pPr>
            <a:r>
              <a:rPr lang="en-US" sz="1600" spc="32">
                <a:solidFill>
                  <a:srgbClr val="1546BA"/>
                </a:solidFill>
                <a:latin typeface="Libre Franklin Light"/>
              </a:rPr>
              <a:t>In-browser debugger e reloader</a:t>
            </a:r>
          </a:p>
          <a:p>
            <a:pPr algn="l">
              <a:lnSpc>
                <a:spcPts val="2560"/>
              </a:lnSpc>
            </a:pPr>
            <a:endParaRPr lang="en-US" sz="1600" spc="32">
              <a:solidFill>
                <a:srgbClr val="1546BA"/>
              </a:solidFill>
              <a:latin typeface="Libre Franklin Light"/>
            </a:endParaRPr>
          </a:p>
        </p:txBody>
      </p:sp>
      <p:grpSp>
        <p:nvGrpSpPr>
          <p:cNvPr id="8" name="Group 8"/>
          <p:cNvGrpSpPr/>
          <p:nvPr/>
        </p:nvGrpSpPr>
        <p:grpSpPr>
          <a:xfrm>
            <a:off x="300388" y="293044"/>
            <a:ext cx="1017450" cy="3192962"/>
            <a:chOff x="0" y="0"/>
            <a:chExt cx="1356600" cy="4257283"/>
          </a:xfrm>
        </p:grpSpPr>
        <p:sp>
          <p:nvSpPr>
            <p:cNvPr id="9" name="TextBox 9"/>
            <p:cNvSpPr txBox="1"/>
            <p:nvPr/>
          </p:nvSpPr>
          <p:spPr>
            <a:xfrm rot="-5400000">
              <a:off x="-819184" y="1360438"/>
              <a:ext cx="3023542" cy="3026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710"/>
                </a:lnSpc>
              </a:pPr>
              <a:r>
                <a:rPr lang="en-US" sz="1710">
                  <a:solidFill>
                    <a:srgbClr val="1546BA"/>
                  </a:solidFill>
                  <a:latin typeface="Montserrat Classic"/>
                </a:rPr>
                <a:t>Python Biella Group</a:t>
              </a:r>
            </a:p>
          </p:txBody>
        </p:sp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3228810"/>
              <a:ext cx="1356600" cy="1028472"/>
            </a:xfrm>
            <a:prstGeom prst="rect">
              <a:avLst/>
            </a:prstGeom>
          </p:spPr>
        </p:pic>
      </p:grpSp>
      <p:sp>
        <p:nvSpPr>
          <p:cNvPr id="11" name="TextBox 11"/>
          <p:cNvSpPr txBox="1"/>
          <p:nvPr/>
        </p:nvSpPr>
        <p:spPr>
          <a:xfrm>
            <a:off x="10548825" y="6775723"/>
            <a:ext cx="5053393" cy="443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00"/>
              </a:lnSpc>
            </a:pPr>
            <a:r>
              <a:rPr lang="en-US" sz="3200">
                <a:solidFill>
                  <a:srgbClr val="1546BA"/>
                </a:solidFill>
                <a:latin typeface="Libre Franklin Light"/>
              </a:rPr>
              <a:t>Moduli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548825" y="7379791"/>
            <a:ext cx="5248623" cy="21856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5440" lvl="1" indent="-172720">
              <a:lnSpc>
                <a:spcPts val="2560"/>
              </a:lnSpc>
              <a:buFont typeface="Arial"/>
              <a:buChar char="•"/>
            </a:pPr>
            <a:r>
              <a:rPr lang="en-US" sz="1600" spc="32">
                <a:solidFill>
                  <a:srgbClr val="1546BA"/>
                </a:solidFill>
                <a:latin typeface="Libre Franklin Light"/>
              </a:rPr>
              <a:t>Administration</a:t>
            </a:r>
          </a:p>
          <a:p>
            <a:pPr marL="345440" lvl="1" indent="-172720">
              <a:lnSpc>
                <a:spcPts val="2560"/>
              </a:lnSpc>
              <a:buFont typeface="Arial"/>
              <a:buChar char="•"/>
            </a:pPr>
            <a:r>
              <a:rPr lang="en-US" sz="1600" spc="32">
                <a:solidFill>
                  <a:srgbClr val="1546BA"/>
                </a:solidFill>
                <a:latin typeface="Libre Franklin Light"/>
              </a:rPr>
              <a:t>Email</a:t>
            </a:r>
          </a:p>
          <a:p>
            <a:pPr marL="345440" lvl="1" indent="-172720">
              <a:lnSpc>
                <a:spcPts val="2560"/>
              </a:lnSpc>
              <a:buFont typeface="Arial"/>
              <a:buChar char="•"/>
            </a:pPr>
            <a:r>
              <a:rPr lang="en-US" sz="1600" spc="32">
                <a:solidFill>
                  <a:srgbClr val="1546BA"/>
                </a:solidFill>
                <a:latin typeface="Libre Franklin Light"/>
              </a:rPr>
              <a:t>Databases</a:t>
            </a:r>
          </a:p>
          <a:p>
            <a:pPr marL="345440" lvl="1" indent="-172720">
              <a:lnSpc>
                <a:spcPts val="2560"/>
              </a:lnSpc>
              <a:buFont typeface="Arial"/>
              <a:buChar char="•"/>
            </a:pPr>
            <a:r>
              <a:rPr lang="en-US" sz="1600" spc="32">
                <a:solidFill>
                  <a:srgbClr val="1546BA"/>
                </a:solidFill>
                <a:latin typeface="Libre Franklin Light"/>
              </a:rPr>
              <a:t>Caching</a:t>
            </a:r>
          </a:p>
          <a:p>
            <a:pPr marL="345440" lvl="1" indent="-172720">
              <a:lnSpc>
                <a:spcPts val="2560"/>
              </a:lnSpc>
              <a:buFont typeface="Arial"/>
              <a:buChar char="•"/>
            </a:pPr>
            <a:r>
              <a:rPr lang="en-US" sz="1600" spc="32">
                <a:solidFill>
                  <a:srgbClr val="1546BA"/>
                </a:solidFill>
                <a:latin typeface="Libre Franklin Light"/>
              </a:rPr>
              <a:t>User auth</a:t>
            </a:r>
          </a:p>
          <a:p>
            <a:pPr marL="345440" lvl="1" indent="-172720">
              <a:lnSpc>
                <a:spcPts val="2560"/>
              </a:lnSpc>
              <a:buFont typeface="Arial"/>
              <a:buChar char="•"/>
            </a:pPr>
            <a:r>
              <a:rPr lang="en-US" sz="1600" spc="32">
                <a:solidFill>
                  <a:srgbClr val="1546BA"/>
                </a:solidFill>
                <a:latin typeface="Libre Franklin Light"/>
              </a:rPr>
              <a:t>...</a:t>
            </a:r>
          </a:p>
          <a:p>
            <a:pPr algn="l">
              <a:lnSpc>
                <a:spcPts val="2560"/>
              </a:lnSpc>
            </a:pPr>
            <a:endParaRPr lang="en-US" sz="1600" spc="32">
              <a:solidFill>
                <a:srgbClr val="1546BA"/>
              </a:solidFill>
              <a:latin typeface="Libre Franklin Ligh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0388" y="293044"/>
            <a:ext cx="1017450" cy="3192962"/>
            <a:chOff x="0" y="0"/>
            <a:chExt cx="1356600" cy="4257283"/>
          </a:xfrm>
        </p:grpSpPr>
        <p:sp>
          <p:nvSpPr>
            <p:cNvPr id="3" name="TextBox 3"/>
            <p:cNvSpPr txBox="1"/>
            <p:nvPr/>
          </p:nvSpPr>
          <p:spPr>
            <a:xfrm rot="-5400000">
              <a:off x="-819184" y="1360438"/>
              <a:ext cx="3023542" cy="3026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710"/>
                </a:lnSpc>
              </a:pPr>
              <a:r>
                <a:rPr lang="en-US" sz="1710">
                  <a:solidFill>
                    <a:srgbClr val="1546BA"/>
                  </a:solidFill>
                  <a:latin typeface="Montserrat Classic"/>
                </a:rPr>
                <a:t>Python Biella Group</a:t>
              </a:r>
            </a:p>
          </p:txBody>
        </p:sp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3228810"/>
              <a:ext cx="1356600" cy="1028472"/>
            </a:xfrm>
            <a:prstGeom prst="rect">
              <a:avLst/>
            </a:prstGeom>
          </p:spPr>
        </p:pic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921724" y="4583622"/>
            <a:ext cx="6502826" cy="631587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4432233" y="1162480"/>
            <a:ext cx="9423535" cy="7270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65"/>
              </a:lnSpc>
            </a:pPr>
            <a:r>
              <a:rPr lang="en-US" sz="5013" spc="80">
                <a:solidFill>
                  <a:srgbClr val="011C5D"/>
                </a:solidFill>
                <a:latin typeface="Montserrat Classic Bold"/>
              </a:rPr>
              <a:t>Prima di iniziare...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706824" y="3343131"/>
            <a:ext cx="5248623" cy="4531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8620" lvl="1" indent="-194310">
              <a:lnSpc>
                <a:spcPts val="3600"/>
              </a:lnSpc>
              <a:buFont typeface="Arial"/>
              <a:buChar char="•"/>
            </a:pPr>
            <a:r>
              <a:rPr lang="en-US" sz="1800" spc="36">
                <a:solidFill>
                  <a:srgbClr val="1546BA"/>
                </a:solidFill>
                <a:latin typeface="Libre Franklin Light"/>
              </a:rPr>
              <a:t>Python</a:t>
            </a:r>
          </a:p>
          <a:p>
            <a:pPr marL="388620" lvl="1" indent="-194310">
              <a:lnSpc>
                <a:spcPts val="3600"/>
              </a:lnSpc>
              <a:buFont typeface="Arial"/>
              <a:buChar char="•"/>
            </a:pPr>
            <a:r>
              <a:rPr lang="en-US" sz="1800" spc="36">
                <a:solidFill>
                  <a:srgbClr val="1546BA"/>
                </a:solidFill>
                <a:latin typeface="Libre Franklin Light"/>
              </a:rPr>
              <a:t>GitLens</a:t>
            </a:r>
          </a:p>
          <a:p>
            <a:pPr marL="388620" lvl="1" indent="-194310">
              <a:lnSpc>
                <a:spcPts val="3600"/>
              </a:lnSpc>
              <a:buFont typeface="Arial"/>
              <a:buChar char="•"/>
            </a:pPr>
            <a:r>
              <a:rPr lang="en-US" sz="1800" spc="36">
                <a:solidFill>
                  <a:srgbClr val="1546BA"/>
                </a:solidFill>
                <a:latin typeface="Libre Franklin Light"/>
              </a:rPr>
              <a:t>GitHistory</a:t>
            </a:r>
          </a:p>
          <a:p>
            <a:pPr marL="388620" lvl="1" indent="-194310">
              <a:lnSpc>
                <a:spcPts val="3600"/>
              </a:lnSpc>
              <a:buFont typeface="Arial"/>
              <a:buChar char="•"/>
            </a:pPr>
            <a:r>
              <a:rPr lang="en-US" sz="1800" spc="36">
                <a:solidFill>
                  <a:srgbClr val="1546BA"/>
                </a:solidFill>
                <a:latin typeface="Libre Franklin Light"/>
              </a:rPr>
              <a:t>Jinja</a:t>
            </a:r>
          </a:p>
          <a:p>
            <a:pPr marL="388620" lvl="1" indent="-194310">
              <a:lnSpc>
                <a:spcPts val="3600"/>
              </a:lnSpc>
              <a:buFont typeface="Arial"/>
              <a:buChar char="•"/>
            </a:pPr>
            <a:r>
              <a:rPr lang="en-US" sz="1800" spc="36">
                <a:solidFill>
                  <a:srgbClr val="1546BA"/>
                </a:solidFill>
                <a:latin typeface="Libre Franklin Light"/>
              </a:rPr>
              <a:t>Jinja2 Snippets</a:t>
            </a:r>
          </a:p>
          <a:p>
            <a:pPr marL="388620" lvl="1" indent="-194310">
              <a:lnSpc>
                <a:spcPts val="3600"/>
              </a:lnSpc>
              <a:buFont typeface="Arial"/>
              <a:buChar char="•"/>
            </a:pPr>
            <a:r>
              <a:rPr lang="en-US" sz="1800" spc="36">
                <a:solidFill>
                  <a:srgbClr val="1546BA"/>
                </a:solidFill>
                <a:latin typeface="Libre Franklin Light"/>
              </a:rPr>
              <a:t>Kite Autocomplete for Python (?)</a:t>
            </a:r>
          </a:p>
          <a:p>
            <a:pPr marL="388620" lvl="1" indent="-194310">
              <a:lnSpc>
                <a:spcPts val="3600"/>
              </a:lnSpc>
              <a:buFont typeface="Arial"/>
              <a:buChar char="•"/>
            </a:pPr>
            <a:r>
              <a:rPr lang="en-US" sz="1800" spc="36">
                <a:solidFill>
                  <a:srgbClr val="1546BA"/>
                </a:solidFill>
                <a:latin typeface="Libre Franklin Light"/>
              </a:rPr>
              <a:t>Python Docstring</a:t>
            </a:r>
          </a:p>
          <a:p>
            <a:pPr marL="388620" lvl="1" indent="-194310">
              <a:lnSpc>
                <a:spcPts val="3600"/>
              </a:lnSpc>
              <a:buFont typeface="Arial"/>
              <a:buChar char="•"/>
            </a:pPr>
            <a:r>
              <a:rPr lang="en-US" sz="1800" spc="36">
                <a:solidFill>
                  <a:srgbClr val="1546BA"/>
                </a:solidFill>
                <a:latin typeface="Libre Franklin Light"/>
              </a:rPr>
              <a:t>Python Indent</a:t>
            </a:r>
          </a:p>
          <a:p>
            <a:pPr marL="388620" lvl="1" indent="-194310">
              <a:lnSpc>
                <a:spcPts val="3600"/>
              </a:lnSpc>
              <a:buFont typeface="Arial"/>
              <a:buChar char="•"/>
            </a:pPr>
            <a:r>
              <a:rPr lang="en-US" sz="1800" spc="36">
                <a:solidFill>
                  <a:srgbClr val="1546BA"/>
                </a:solidFill>
                <a:latin typeface="Libre Franklin Light"/>
              </a:rPr>
              <a:t>vscode-icons</a:t>
            </a:r>
          </a:p>
          <a:p>
            <a:pPr marL="388620" lvl="1" indent="-194310" algn="l">
              <a:lnSpc>
                <a:spcPts val="3600"/>
              </a:lnSpc>
              <a:buFont typeface="Arial"/>
              <a:buChar char="•"/>
            </a:pPr>
            <a:r>
              <a:rPr lang="en-US" sz="1800" spc="36">
                <a:solidFill>
                  <a:srgbClr val="1546BA"/>
                </a:solidFill>
                <a:latin typeface="Libre Franklin Light"/>
              </a:rPr>
              <a:t>Visual Studio IntelliCode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706824" y="2770736"/>
            <a:ext cx="5924418" cy="443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00"/>
              </a:lnSpc>
            </a:pPr>
            <a:r>
              <a:rPr lang="en-US" sz="3200">
                <a:solidFill>
                  <a:srgbClr val="1546BA"/>
                </a:solidFill>
                <a:latin typeface="Libre Franklin Light"/>
              </a:rPr>
              <a:t>Visual Studio Code: Estensioni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47700" y="9535203"/>
            <a:ext cx="658470" cy="18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99"/>
              </a:lnSpc>
            </a:pPr>
            <a:r>
              <a:rPr lang="en-US" sz="1399">
                <a:solidFill>
                  <a:srgbClr val="1546BA"/>
                </a:solidFill>
                <a:latin typeface="Libre Franklin Bold"/>
              </a:rPr>
              <a:t>06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548825" y="2770736"/>
            <a:ext cx="5053393" cy="443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00"/>
              </a:lnSpc>
            </a:pPr>
            <a:r>
              <a:rPr lang="en-US" sz="3200">
                <a:solidFill>
                  <a:srgbClr val="1546BA"/>
                </a:solidFill>
                <a:latin typeface="Libre Franklin Light"/>
              </a:rPr>
              <a:t>Getting Started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548825" y="3571731"/>
            <a:ext cx="7125831" cy="13315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8620" lvl="1" indent="-194310">
              <a:lnSpc>
                <a:spcPts val="3600"/>
              </a:lnSpc>
              <a:buFont typeface="Arial"/>
              <a:buChar char="•"/>
            </a:pPr>
            <a:r>
              <a:rPr lang="en-US" sz="1800" spc="36">
                <a:solidFill>
                  <a:srgbClr val="1546BA"/>
                </a:solidFill>
                <a:latin typeface="Libre Franklin Light"/>
              </a:rPr>
              <a:t>Python: 3.7</a:t>
            </a:r>
          </a:p>
          <a:p>
            <a:pPr marL="388620" lvl="1" indent="-194310" algn="l">
              <a:lnSpc>
                <a:spcPts val="3600"/>
              </a:lnSpc>
              <a:buFont typeface="Arial"/>
              <a:buChar char="•"/>
            </a:pPr>
            <a:r>
              <a:rPr lang="en-US" sz="1800" spc="36">
                <a:solidFill>
                  <a:srgbClr val="1546BA"/>
                </a:solidFill>
                <a:latin typeface="Libre Franklin Light Italics"/>
              </a:rPr>
              <a:t>Repository Github: </a:t>
            </a:r>
            <a:r>
              <a:rPr lang="en-US" sz="1800" spc="36">
                <a:solidFill>
                  <a:srgbClr val="1546BA"/>
                </a:solidFill>
                <a:latin typeface="Libre Franklin Light"/>
              </a:rPr>
              <a:t>https://github.com/PythonGroupBiella/MaterialeLezioni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0388" y="293044"/>
            <a:ext cx="1017450" cy="3192962"/>
            <a:chOff x="0" y="0"/>
            <a:chExt cx="1356600" cy="4257283"/>
          </a:xfrm>
        </p:grpSpPr>
        <p:sp>
          <p:nvSpPr>
            <p:cNvPr id="3" name="TextBox 3"/>
            <p:cNvSpPr txBox="1"/>
            <p:nvPr/>
          </p:nvSpPr>
          <p:spPr>
            <a:xfrm rot="-5400000">
              <a:off x="-819184" y="1360438"/>
              <a:ext cx="3023542" cy="3026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710"/>
                </a:lnSpc>
              </a:pPr>
              <a:r>
                <a:rPr lang="en-US" sz="1710">
                  <a:solidFill>
                    <a:srgbClr val="1546BA"/>
                  </a:solidFill>
                  <a:latin typeface="Montserrat Classic"/>
                </a:rPr>
                <a:t>Python Biella Group</a:t>
              </a:r>
            </a:p>
          </p:txBody>
        </p:sp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3228810"/>
              <a:ext cx="1356600" cy="1028472"/>
            </a:xfrm>
            <a:prstGeom prst="rect">
              <a:avLst/>
            </a:prstGeom>
          </p:spPr>
        </p:pic>
      </p:grpSp>
      <p:sp>
        <p:nvSpPr>
          <p:cNvPr id="5" name="TextBox 5"/>
          <p:cNvSpPr txBox="1"/>
          <p:nvPr/>
        </p:nvSpPr>
        <p:spPr>
          <a:xfrm>
            <a:off x="4432233" y="1162480"/>
            <a:ext cx="9423535" cy="7270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65"/>
              </a:lnSpc>
            </a:pPr>
            <a:r>
              <a:rPr lang="en-US" sz="5013" spc="80">
                <a:solidFill>
                  <a:srgbClr val="011C5D"/>
                </a:solidFill>
                <a:latin typeface="Montserrat Classic Bold"/>
              </a:rPr>
              <a:t>Nella precedente lezione...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706824" y="3524106"/>
            <a:ext cx="5248623" cy="2994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>
              <a:lnSpc>
                <a:spcPts val="4800"/>
              </a:lnSpc>
              <a:buFont typeface="Arial"/>
              <a:buChar char="•"/>
            </a:pPr>
            <a:r>
              <a:rPr lang="en-US" sz="2400" spc="48">
                <a:solidFill>
                  <a:srgbClr val="1546BA"/>
                </a:solidFill>
                <a:latin typeface="Libre Franklin Light"/>
              </a:rPr>
              <a:t>Impostazione dell'ambiente e strumenti </a:t>
            </a:r>
          </a:p>
          <a:p>
            <a:pPr marL="518160" lvl="1" indent="-259080">
              <a:lnSpc>
                <a:spcPts val="4800"/>
              </a:lnSpc>
              <a:buFont typeface="Arial"/>
              <a:buChar char="•"/>
            </a:pPr>
            <a:r>
              <a:rPr lang="en-US" sz="2400" spc="48">
                <a:solidFill>
                  <a:srgbClr val="1546BA"/>
                </a:solidFill>
                <a:latin typeface="Libre Franklin Light"/>
              </a:rPr>
              <a:t>Creazione di una semplice app</a:t>
            </a:r>
          </a:p>
          <a:p>
            <a:pPr marL="518160" lvl="1" indent="-259080">
              <a:lnSpc>
                <a:spcPts val="4800"/>
              </a:lnSpc>
              <a:buFont typeface="Arial"/>
              <a:buChar char="•"/>
            </a:pPr>
            <a:r>
              <a:rPr lang="en-US" sz="2400" spc="48">
                <a:solidFill>
                  <a:srgbClr val="1546BA"/>
                </a:solidFill>
                <a:latin typeface="Libre Franklin Light"/>
              </a:rPr>
              <a:t>Jinja Base</a:t>
            </a:r>
          </a:p>
          <a:p>
            <a:pPr marL="518160" lvl="1" indent="-259080" algn="l">
              <a:lnSpc>
                <a:spcPts val="4800"/>
              </a:lnSpc>
              <a:buFont typeface="Arial"/>
              <a:buChar char="•"/>
            </a:pPr>
            <a:r>
              <a:rPr lang="en-US" sz="2400" spc="48">
                <a:solidFill>
                  <a:srgbClr val="1546BA"/>
                </a:solidFill>
                <a:latin typeface="Libre Franklin Light"/>
              </a:rPr>
              <a:t>Esempio di progetto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706824" y="2751368"/>
            <a:ext cx="5924418" cy="491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600">
                <a:solidFill>
                  <a:srgbClr val="1546BA"/>
                </a:solidFill>
                <a:latin typeface="Libre Franklin Light"/>
              </a:rPr>
              <a:t>Abbiamo visto: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47700" y="9535203"/>
            <a:ext cx="658470" cy="18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99"/>
              </a:lnSpc>
            </a:pPr>
            <a:r>
              <a:rPr lang="en-US" sz="1399">
                <a:solidFill>
                  <a:srgbClr val="1546BA"/>
                </a:solidFill>
                <a:latin typeface="Libre Franklin Bold"/>
              </a:rPr>
              <a:t>07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629373" y="2751368"/>
            <a:ext cx="8658627" cy="491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600">
                <a:solidFill>
                  <a:srgbClr val="1546BA"/>
                </a:solidFill>
                <a:latin typeface="Libre Franklin Light"/>
              </a:rPr>
              <a:t>Per recuperare la lezione precedente: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522816" y="3524106"/>
            <a:ext cx="8665902" cy="23850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>
              <a:lnSpc>
                <a:spcPts val="4800"/>
              </a:lnSpc>
              <a:buFont typeface="Arial"/>
              <a:buChar char="•"/>
            </a:pPr>
            <a:r>
              <a:rPr lang="en-US" sz="2400" spc="48">
                <a:solidFill>
                  <a:srgbClr val="1546BA"/>
                </a:solidFill>
                <a:latin typeface="Libre Franklin Light"/>
              </a:rPr>
              <a:t>Video Youtube:</a:t>
            </a:r>
          </a:p>
          <a:p>
            <a:pPr>
              <a:lnSpc>
                <a:spcPts val="4800"/>
              </a:lnSpc>
            </a:pPr>
            <a:r>
              <a:rPr lang="en-US" sz="2400" u="sng" spc="48">
                <a:solidFill>
                  <a:srgbClr val="1546BA"/>
                </a:solidFill>
                <a:latin typeface="Libre Franklin Light"/>
              </a:rPr>
              <a:t>https://www.youtube.com/watch?v=FPI5-oGKiVI</a:t>
            </a:r>
          </a:p>
          <a:p>
            <a:pPr marL="518160" lvl="1" indent="-259080" algn="l">
              <a:lnSpc>
                <a:spcPts val="4800"/>
              </a:lnSpc>
              <a:buFont typeface="Arial"/>
              <a:buChar char="•"/>
            </a:pPr>
            <a:r>
              <a:rPr lang="en-US" sz="2400" spc="48">
                <a:solidFill>
                  <a:srgbClr val="1546BA"/>
                </a:solidFill>
                <a:latin typeface="Libre Franklin Light Italics"/>
              </a:rPr>
              <a:t>Repository Github: </a:t>
            </a:r>
            <a:r>
              <a:rPr lang="en-US" sz="2400" u="sng" spc="48">
                <a:solidFill>
                  <a:srgbClr val="1546BA"/>
                </a:solidFill>
                <a:latin typeface="Libre Franklin Light"/>
              </a:rPr>
              <a:t>https://github.com/PythonGroupBiella/MaterialeLezioni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754332" y="8187383"/>
            <a:ext cx="6779337" cy="751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00"/>
              </a:lnSpc>
            </a:pPr>
            <a:r>
              <a:rPr lang="en-US" sz="3200" spc="64">
                <a:solidFill>
                  <a:srgbClr val="1546BA"/>
                </a:solidFill>
                <a:latin typeface="Libre Franklin Light"/>
              </a:rPr>
              <a:t>Condividete le vostre soluzioni!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0388" y="293044"/>
            <a:ext cx="1017450" cy="3192962"/>
            <a:chOff x="0" y="0"/>
            <a:chExt cx="1356600" cy="4257283"/>
          </a:xfrm>
        </p:grpSpPr>
        <p:sp>
          <p:nvSpPr>
            <p:cNvPr id="3" name="TextBox 3"/>
            <p:cNvSpPr txBox="1"/>
            <p:nvPr/>
          </p:nvSpPr>
          <p:spPr>
            <a:xfrm rot="-5400000">
              <a:off x="-819184" y="1360438"/>
              <a:ext cx="3023542" cy="3026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710"/>
                </a:lnSpc>
              </a:pPr>
              <a:r>
                <a:rPr lang="en-US" sz="1710">
                  <a:solidFill>
                    <a:srgbClr val="1546BA"/>
                  </a:solidFill>
                  <a:latin typeface="Montserrat Classic"/>
                </a:rPr>
                <a:t>Python Biella Group</a:t>
              </a:r>
            </a:p>
          </p:txBody>
        </p:sp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3228810"/>
              <a:ext cx="1356600" cy="1028472"/>
            </a:xfrm>
            <a:prstGeom prst="rect">
              <a:avLst/>
            </a:prstGeom>
          </p:spPr>
        </p:pic>
      </p:grpSp>
      <p:sp>
        <p:nvSpPr>
          <p:cNvPr id="5" name="TextBox 5"/>
          <p:cNvSpPr txBox="1"/>
          <p:nvPr/>
        </p:nvSpPr>
        <p:spPr>
          <a:xfrm>
            <a:off x="4432233" y="1162480"/>
            <a:ext cx="9423535" cy="7270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65"/>
              </a:lnSpc>
            </a:pPr>
            <a:r>
              <a:rPr lang="en-US" sz="5013" spc="80">
                <a:solidFill>
                  <a:srgbClr val="011C5D"/>
                </a:solidFill>
                <a:latin typeface="Montserrat Classic Bold"/>
              </a:rPr>
              <a:t>Lezione 2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706824" y="3646026"/>
            <a:ext cx="5248623" cy="17754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>
              <a:lnSpc>
                <a:spcPts val="4800"/>
              </a:lnSpc>
              <a:buFont typeface="Arial"/>
              <a:buChar char="•"/>
            </a:pPr>
            <a:r>
              <a:rPr lang="en-US" sz="2400" spc="48">
                <a:solidFill>
                  <a:srgbClr val="1546BA"/>
                </a:solidFill>
                <a:latin typeface="Libre Franklin Light"/>
              </a:rPr>
              <a:t>Costruzione di Forms</a:t>
            </a:r>
          </a:p>
          <a:p>
            <a:pPr marL="518160" lvl="1" indent="-259080">
              <a:lnSpc>
                <a:spcPts val="4800"/>
              </a:lnSpc>
              <a:buFont typeface="Arial"/>
              <a:buChar char="•"/>
            </a:pPr>
            <a:r>
              <a:rPr lang="en-US" sz="2400" spc="48">
                <a:solidFill>
                  <a:srgbClr val="1546BA"/>
                </a:solidFill>
                <a:latin typeface="Libre Franklin Light"/>
              </a:rPr>
              <a:t>Jinja Avanzato</a:t>
            </a:r>
          </a:p>
          <a:p>
            <a:pPr marL="518160" lvl="1" indent="-259080" algn="l">
              <a:lnSpc>
                <a:spcPts val="4800"/>
              </a:lnSpc>
              <a:buFont typeface="Arial"/>
              <a:buChar char="•"/>
            </a:pPr>
            <a:r>
              <a:rPr lang="en-US" sz="2400" spc="48">
                <a:solidFill>
                  <a:srgbClr val="1546BA"/>
                </a:solidFill>
                <a:latin typeface="Libre Franklin Light"/>
              </a:rPr>
              <a:t>Bootstrap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706824" y="2751368"/>
            <a:ext cx="5924418" cy="491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600">
                <a:solidFill>
                  <a:srgbClr val="1546BA"/>
                </a:solidFill>
                <a:latin typeface="Libre Franklin Light"/>
              </a:rPr>
              <a:t>Oggi vedremo...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47700" y="9535203"/>
            <a:ext cx="658470" cy="18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99"/>
              </a:lnSpc>
            </a:pPr>
            <a:r>
              <a:rPr lang="en-US" sz="1399">
                <a:solidFill>
                  <a:srgbClr val="1546BA"/>
                </a:solidFill>
                <a:latin typeface="Libre Franklin Bold"/>
              </a:rPr>
              <a:t>08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629373" y="2751368"/>
            <a:ext cx="8658627" cy="491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600">
                <a:solidFill>
                  <a:srgbClr val="1546BA"/>
                </a:solidFill>
                <a:latin typeface="Libre Franklin Light"/>
              </a:rPr>
              <a:t>Librerie e requisiti: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628200" y="3524106"/>
            <a:ext cx="8455135" cy="3604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2400" spc="48">
                <a:solidFill>
                  <a:srgbClr val="1546BA"/>
                </a:solidFill>
                <a:latin typeface="Libre Franklin Light Bold Italics"/>
              </a:rPr>
              <a:t>Repository Github</a:t>
            </a:r>
          </a:p>
          <a:p>
            <a:pPr>
              <a:lnSpc>
                <a:spcPts val="4800"/>
              </a:lnSpc>
            </a:pPr>
            <a:r>
              <a:rPr lang="en-US" sz="2400" u="sng" spc="48">
                <a:solidFill>
                  <a:srgbClr val="1546BA"/>
                </a:solidFill>
                <a:latin typeface="Libre Franklin Light"/>
              </a:rPr>
              <a:t>https://github.com/PythonGroupBiella/MaterialeLezioni</a:t>
            </a:r>
          </a:p>
          <a:p>
            <a:pPr>
              <a:lnSpc>
                <a:spcPts val="4800"/>
              </a:lnSpc>
            </a:pPr>
            <a:endParaRPr lang="en-US" sz="2400" u="sng" spc="48">
              <a:solidFill>
                <a:srgbClr val="1546BA"/>
              </a:solidFill>
              <a:latin typeface="Libre Franklin Light"/>
            </a:endParaRPr>
          </a:p>
          <a:p>
            <a:pPr>
              <a:lnSpc>
                <a:spcPts val="4800"/>
              </a:lnSpc>
            </a:pPr>
            <a:r>
              <a:rPr lang="en-US" sz="2400" spc="48">
                <a:solidFill>
                  <a:srgbClr val="1546BA"/>
                </a:solidFill>
                <a:latin typeface="Libre Franklin Light Bold"/>
              </a:rPr>
              <a:t>Nuove librerie</a:t>
            </a:r>
          </a:p>
          <a:p>
            <a:pPr>
              <a:lnSpc>
                <a:spcPts val="4800"/>
              </a:lnSpc>
            </a:pPr>
            <a:r>
              <a:rPr lang="en-US" sz="2400" spc="48">
                <a:solidFill>
                  <a:srgbClr val="1546BA"/>
                </a:solidFill>
                <a:latin typeface="Libre Franklin Light"/>
              </a:rPr>
              <a:t>Flask Form</a:t>
            </a:r>
          </a:p>
          <a:p>
            <a:pPr algn="l">
              <a:lnSpc>
                <a:spcPts val="4800"/>
              </a:lnSpc>
            </a:pPr>
            <a:r>
              <a:rPr lang="en-US" sz="2400" spc="48">
                <a:solidFill>
                  <a:srgbClr val="1546BA"/>
                </a:solidFill>
                <a:latin typeface="Libre Franklin Light"/>
              </a:rPr>
              <a:t>WTForms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263900" y="8102282"/>
            <a:ext cx="9892918" cy="741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00"/>
              </a:lnSpc>
            </a:pPr>
            <a:r>
              <a:rPr lang="en-US" sz="3200" spc="64">
                <a:solidFill>
                  <a:srgbClr val="1546BA"/>
                </a:solidFill>
                <a:latin typeface="Libre Franklin Light"/>
              </a:rPr>
              <a:t>Condividete le vostre soluzioni e fate gli esercizi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0388" y="293044"/>
            <a:ext cx="1017450" cy="3192962"/>
            <a:chOff x="0" y="0"/>
            <a:chExt cx="1356600" cy="4257283"/>
          </a:xfrm>
        </p:grpSpPr>
        <p:sp>
          <p:nvSpPr>
            <p:cNvPr id="3" name="TextBox 3"/>
            <p:cNvSpPr txBox="1"/>
            <p:nvPr/>
          </p:nvSpPr>
          <p:spPr>
            <a:xfrm rot="-5400000">
              <a:off x="-819184" y="1360438"/>
              <a:ext cx="3023542" cy="3026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710"/>
                </a:lnSpc>
              </a:pPr>
              <a:r>
                <a:rPr lang="en-US" sz="1710">
                  <a:solidFill>
                    <a:srgbClr val="1546BA"/>
                  </a:solidFill>
                  <a:latin typeface="Montserrat Classic"/>
                </a:rPr>
                <a:t>Python Biella Group</a:t>
              </a:r>
            </a:p>
          </p:txBody>
        </p:sp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3228810"/>
              <a:ext cx="1356600" cy="1028472"/>
            </a:xfrm>
            <a:prstGeom prst="rect">
              <a:avLst/>
            </a:prstGeom>
          </p:spPr>
        </p:pic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854557" y="2645568"/>
            <a:ext cx="2779448" cy="2779448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6569755" y="2645568"/>
            <a:ext cx="2779448" cy="2779448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6569755" y="5930370"/>
            <a:ext cx="2779448" cy="2779448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9854557" y="5930370"/>
            <a:ext cx="2779448" cy="2779448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7299515" y="3354917"/>
            <a:ext cx="1319926" cy="1360749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0500796" y="3248535"/>
            <a:ext cx="1486970" cy="1573514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7176898" y="6483452"/>
            <a:ext cx="1442544" cy="1602826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0500796" y="6566130"/>
            <a:ext cx="1520149" cy="1520149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4637435" y="1171008"/>
            <a:ext cx="9423535" cy="718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65"/>
              </a:lnSpc>
            </a:pPr>
            <a:r>
              <a:rPr lang="en-US" sz="5013" spc="80">
                <a:solidFill>
                  <a:srgbClr val="011C5D"/>
                </a:solidFill>
                <a:latin typeface="Montserrat Classic Bold"/>
              </a:rPr>
              <a:t> HTTP Methods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47700" y="9535203"/>
            <a:ext cx="658470" cy="18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99"/>
              </a:lnSpc>
            </a:pPr>
            <a:r>
              <a:rPr lang="en-US" sz="1399">
                <a:solidFill>
                  <a:srgbClr val="1546BA"/>
                </a:solidFill>
                <a:latin typeface="Libre Franklin Bold"/>
              </a:rPr>
              <a:t>09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1486580" y="3131052"/>
            <a:ext cx="4191000" cy="1808480"/>
            <a:chOff x="0" y="0"/>
            <a:chExt cx="5588000" cy="2411307"/>
          </a:xfrm>
        </p:grpSpPr>
        <p:sp>
          <p:nvSpPr>
            <p:cNvPr id="16" name="TextBox 16"/>
            <p:cNvSpPr txBox="1"/>
            <p:nvPr/>
          </p:nvSpPr>
          <p:spPr>
            <a:xfrm>
              <a:off x="0" y="-28575"/>
              <a:ext cx="5588000" cy="5907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640"/>
                </a:lnSpc>
              </a:pPr>
              <a:r>
                <a:rPr lang="en-US" sz="2800" spc="140">
                  <a:solidFill>
                    <a:srgbClr val="37C9EF"/>
                  </a:solidFill>
                  <a:latin typeface="Aileron Heavy"/>
                </a:rPr>
                <a:t>GET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768562"/>
              <a:ext cx="5588000" cy="16427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359"/>
                </a:lnSpc>
              </a:pPr>
              <a:r>
                <a:rPr lang="en-US" sz="2400" spc="120">
                  <a:solidFill>
                    <a:srgbClr val="191919"/>
                  </a:solidFill>
                  <a:latin typeface="Aileron Regular"/>
                </a:rPr>
                <a:t>Leggi (o recupera) una rappresentazione di una sorgente (pagina) 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3434604" y="3131052"/>
            <a:ext cx="4191000" cy="1389380"/>
            <a:chOff x="0" y="0"/>
            <a:chExt cx="5588000" cy="1852507"/>
          </a:xfrm>
        </p:grpSpPr>
        <p:sp>
          <p:nvSpPr>
            <p:cNvPr id="19" name="TextBox 19"/>
            <p:cNvSpPr txBox="1"/>
            <p:nvPr/>
          </p:nvSpPr>
          <p:spPr>
            <a:xfrm>
              <a:off x="0" y="-28575"/>
              <a:ext cx="5588000" cy="5907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sz="2800" spc="140">
                  <a:solidFill>
                    <a:srgbClr val="37C9EF"/>
                  </a:solidFill>
                  <a:latin typeface="Aileron Heavy"/>
                </a:rPr>
                <a:t>POST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768562"/>
              <a:ext cx="5588000" cy="10839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400" spc="120">
                  <a:solidFill>
                    <a:srgbClr val="191919"/>
                  </a:solidFill>
                  <a:latin typeface="Aileron Regular"/>
                </a:rPr>
                <a:t>Inserisci o crea una nuova risorsa 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427480" y="6206304"/>
            <a:ext cx="5250100" cy="2227580"/>
            <a:chOff x="0" y="0"/>
            <a:chExt cx="7000134" cy="2970107"/>
          </a:xfrm>
        </p:grpSpPr>
        <p:sp>
          <p:nvSpPr>
            <p:cNvPr id="22" name="TextBox 22"/>
            <p:cNvSpPr txBox="1"/>
            <p:nvPr/>
          </p:nvSpPr>
          <p:spPr>
            <a:xfrm>
              <a:off x="0" y="-28575"/>
              <a:ext cx="7000134" cy="5907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640"/>
                </a:lnSpc>
              </a:pPr>
              <a:r>
                <a:rPr lang="en-US" sz="2800" spc="140">
                  <a:solidFill>
                    <a:srgbClr val="37C9EF"/>
                  </a:solidFill>
                  <a:latin typeface="Aileron Heavy"/>
                </a:rPr>
                <a:t>PUT (PATCH)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768562"/>
              <a:ext cx="7000134" cy="22015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359"/>
                </a:lnSpc>
              </a:pPr>
              <a:r>
                <a:rPr lang="en-US" sz="2400" spc="120">
                  <a:solidFill>
                    <a:srgbClr val="191919"/>
                  </a:solidFill>
                  <a:latin typeface="Aileron Regular"/>
                </a:rPr>
                <a:t>Modifica la rappresentazione corrente con un nuovo aggiornamento (eventualmente crea da zero)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3434604" y="6206304"/>
            <a:ext cx="4191000" cy="1389380"/>
            <a:chOff x="0" y="0"/>
            <a:chExt cx="5588000" cy="1852507"/>
          </a:xfrm>
        </p:grpSpPr>
        <p:sp>
          <p:nvSpPr>
            <p:cNvPr id="25" name="TextBox 25"/>
            <p:cNvSpPr txBox="1"/>
            <p:nvPr/>
          </p:nvSpPr>
          <p:spPr>
            <a:xfrm>
              <a:off x="0" y="-28575"/>
              <a:ext cx="5588000" cy="5907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sz="2800" spc="140">
                  <a:solidFill>
                    <a:srgbClr val="37C9EF"/>
                  </a:solidFill>
                  <a:latin typeface="Aileron Heavy"/>
                </a:rPr>
                <a:t>DELETE</a:t>
              </a: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768562"/>
              <a:ext cx="5588000" cy="10839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400" spc="120">
                  <a:solidFill>
                    <a:srgbClr val="191919"/>
                  </a:solidFill>
                  <a:latin typeface="Aileron Regular"/>
                </a:rPr>
                <a:t>Elimina una risorsa esistente</a:t>
              </a:r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5465377" y="9479108"/>
            <a:ext cx="8595593" cy="370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00"/>
              </a:lnSpc>
            </a:pPr>
            <a:r>
              <a:rPr lang="en-US" sz="1600" spc="32">
                <a:solidFill>
                  <a:srgbClr val="1546BA"/>
                </a:solidFill>
                <a:latin typeface="Libre Franklin Light"/>
              </a:rPr>
              <a:t>Informazioni: </a:t>
            </a:r>
            <a:r>
              <a:rPr lang="en-US" sz="1600" u="sng" spc="32">
                <a:solidFill>
                  <a:srgbClr val="1546BA"/>
                </a:solidFill>
                <a:latin typeface="Libre Franklin Light Italics"/>
              </a:rPr>
              <a:t>https://developer.mozilla.org/en-US/docs/Web/HTTP/Methods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54</TotalTime>
  <Words>751</Words>
  <Application>Microsoft Office PowerPoint</Application>
  <PresentationFormat>Personalizzato</PresentationFormat>
  <Paragraphs>239</Paragraphs>
  <Slides>24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11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24</vt:i4>
      </vt:variant>
    </vt:vector>
  </HeadingPairs>
  <TitlesOfParts>
    <vt:vector size="36" baseType="lpstr">
      <vt:lpstr>Libre Franklin Light Bold</vt:lpstr>
      <vt:lpstr>Arial</vt:lpstr>
      <vt:lpstr>Libre Franklin Light</vt:lpstr>
      <vt:lpstr>Aileron Regular</vt:lpstr>
      <vt:lpstr>Aileron Heavy</vt:lpstr>
      <vt:lpstr>Libre Franklin Light Italics</vt:lpstr>
      <vt:lpstr>Montserrat Classic</vt:lpstr>
      <vt:lpstr>Calibri</vt:lpstr>
      <vt:lpstr>Montserrat Classic Bold</vt:lpstr>
      <vt:lpstr>Libre Franklin Light Bold Italics</vt:lpstr>
      <vt:lpstr>Libre Franklin Bold</vt:lpstr>
      <vt:lpstr>Office Theme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Corso Flask - Python Biella Group</dc:title>
  <dc:creator>Utente</dc:creator>
  <cp:lastModifiedBy>Mario Nardi</cp:lastModifiedBy>
  <cp:revision>15</cp:revision>
  <dcterms:created xsi:type="dcterms:W3CDTF">2006-08-16T00:00:00Z</dcterms:created>
  <dcterms:modified xsi:type="dcterms:W3CDTF">2020-11-14T23:02:16Z</dcterms:modified>
  <dc:identifier>DAEKUufQKP4</dc:identifier>
</cp:coreProperties>
</file>